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10"/>
  </p:notesMasterIdLst>
  <p:sldIdLst>
    <p:sldId id="333" r:id="rId5"/>
    <p:sldId id="342" r:id="rId6"/>
    <p:sldId id="344" r:id="rId7"/>
    <p:sldId id="345" r:id="rId8"/>
    <p:sldId id="355" r:id="rId9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apas" id="{7AF61EE1-C5A6-6B42-9F0D-2A6E02F8576E}">
          <p14:sldIdLst>
            <p14:sldId id="333"/>
            <p14:sldId id="342"/>
          </p14:sldIdLst>
        </p14:section>
        <p14:section name="Agenda" id="{2A178336-70BC-E64E-9037-F637BEC00FAA}">
          <p14:sldIdLst>
            <p14:sldId id="344"/>
            <p14:sldId id="345"/>
          </p14:sldIdLst>
        </p14:section>
        <p14:section name="Texto + Img (Internas)" id="{0E0B6420-2602-BB48-BB9B-5B2F8DC37448}">
          <p14:sldIdLst>
            <p14:sldId id="355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A9599"/>
    <a:srgbClr val="957EBA"/>
    <a:srgbClr val="183235"/>
    <a:srgbClr val="F18670"/>
    <a:srgbClr val="FABA54"/>
    <a:srgbClr val="192541"/>
    <a:srgbClr val="EB91F3"/>
    <a:srgbClr val="67CCA3"/>
    <a:srgbClr val="91A1F2"/>
    <a:srgbClr val="1917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205287B-134F-B548-9931-2D33D812348D}" v="81" dt="2021-10-25T12:47:17.98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Estilo Mé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Estilo Médio 2 - Ênfas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EC20E35-A176-4012-BC5E-935CFFF8708E}" styleName="Estilo Médio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46F890A9-2807-4EBB-B81D-B2AA78EC7F39}" styleName="Estilo Escuro 2 - Ênfase 5/Ênfase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1EBBBCC-DAD2-459C-BE2E-F6DE35CF9A28}" styleName="Estilo Escuro 2 - Ênfase 3/Ênfase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660B408-B3CF-4A94-85FC-2B1E0A45F4A2}" styleName="Estilo Escuro 2 - Ênfase 1/Ênfas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AF606853-7671-496A-8E4F-DF71F8EC918B}" styleName="Estilo Escuro 1 - Ênfase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Estilo Escuro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enhum Estilo, Nenhuma Grad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Estilo com Tema 1 - Ênfase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93D81CF-94F2-401A-BA57-92F5A7B2D0C5}" styleName="Estilo Médio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7E9639D4-E3E2-4D34-9284-5A2195B3D0D7}" styleName="Estilo Claro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9D7B26C5-4107-4FEC-AEDC-1716B250A1EF}" styleName="Estilo Clar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922" autoAdjust="0"/>
    <p:restoredTop sz="94836"/>
  </p:normalViewPr>
  <p:slideViewPr>
    <p:cSldViewPr snapToGrid="0" snapToObjects="1">
      <p:cViewPr varScale="1">
        <p:scale>
          <a:sx n="68" d="100"/>
          <a:sy n="68" d="100"/>
        </p:scale>
        <p:origin x="1188" y="6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21" d="100"/>
          <a:sy n="121" d="100"/>
        </p:scale>
        <p:origin x="3864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viewProps" Target="view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microsoft.com/office/2015/10/relationships/revisionInfo" Target="revisionInfo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Verdana" panose="020B0604030504040204" pitchFamily="34" charset="0"/>
              </a:defRPr>
            </a:lvl1pPr>
          </a:lstStyle>
          <a:p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Verdana" panose="020B0604030504040204" pitchFamily="34" charset="0"/>
              </a:defRPr>
            </a:lvl1pPr>
          </a:lstStyle>
          <a:p>
            <a:fld id="{579AF457-097C-C241-9698-9EF023481976}" type="datetimeFigureOut">
              <a:rPr lang="pt-BR" smtClean="0"/>
              <a:pPr/>
              <a:t>01/12/2021</a:t>
            </a:fld>
            <a:endParaRPr lang="pt-BR" dirty="0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 dirty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dirty="0"/>
              <a:t>Clique para editar os estilos de texto Mestres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Verdana" panose="020B0604030504040204" pitchFamily="34" charset="0"/>
              </a:defRPr>
            </a:lvl1pPr>
          </a:lstStyle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Verdana" panose="020B0604030504040204" pitchFamily="34" charset="0"/>
              </a:defRPr>
            </a:lvl1pPr>
          </a:lstStyle>
          <a:p>
            <a:fld id="{33AF37F4-6AFC-2E4E-8894-231DCA69164C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023406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Verdana" panose="020B0604030504040204" pitchFamily="34" charset="0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Verdana" panose="020B0604030504040204" pitchFamily="34" charset="0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Verdana" panose="020B0604030504040204" pitchFamily="34" charset="0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Verdana" panose="020B0604030504040204" pitchFamily="34" charset="0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Verdana" panose="020B060403050404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AF37F4-6AFC-2E4E-8894-231DCA69164C}" type="slidenum">
              <a:rPr lang="pt-BR" smtClean="0"/>
              <a:pPr/>
              <a:t>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567388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93620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 gráfica B 0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Espaço Reservado para Texto 9">
            <a:extLst>
              <a:ext uri="{FF2B5EF4-FFF2-40B4-BE49-F238E27FC236}">
                <a16:creationId xmlns:a16="http://schemas.microsoft.com/office/drawing/2014/main" id="{64112BDE-A82B-794E-AA78-3514C27511A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17620" y="3576586"/>
            <a:ext cx="3917906" cy="42993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25000"/>
              </a:lnSpc>
              <a:spcBef>
                <a:spcPts val="0"/>
              </a:spcBef>
              <a:buFontTx/>
              <a:buNone/>
              <a:defRPr sz="12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 marL="457200" indent="0">
              <a:buFontTx/>
              <a:buNone/>
              <a:defRPr>
                <a:latin typeface="Input Mono" panose="02000509020000090004" pitchFamily="49" charset="0"/>
              </a:defRPr>
            </a:lvl2pPr>
            <a:lvl3pPr marL="914400" indent="0">
              <a:buFontTx/>
              <a:buNone/>
              <a:defRPr>
                <a:latin typeface="Input Mono" panose="02000509020000090004" pitchFamily="49" charset="0"/>
              </a:defRPr>
            </a:lvl3pPr>
            <a:lvl4pPr marL="1371600" indent="0">
              <a:buFontTx/>
              <a:buNone/>
              <a:defRPr>
                <a:latin typeface="Input Mono" panose="02000509020000090004" pitchFamily="49" charset="0"/>
              </a:defRPr>
            </a:lvl4pPr>
            <a:lvl5pPr marL="1828800" indent="0">
              <a:buFontTx/>
              <a:buNone/>
              <a:defRPr>
                <a:latin typeface="Input Mono" panose="02000509020000090004" pitchFamily="49" charset="0"/>
              </a:defRPr>
            </a:lvl5pPr>
          </a:lstStyle>
          <a:p>
            <a:pPr lvl="0"/>
            <a:r>
              <a:rPr lang="pt-BR" dirty="0"/>
              <a:t>Subtítulo em até</a:t>
            </a:r>
            <a:br>
              <a:rPr lang="pt-BR" dirty="0"/>
            </a:br>
            <a:r>
              <a:rPr lang="pt-BR" dirty="0"/>
              <a:t>duas linhas.</a:t>
            </a:r>
          </a:p>
        </p:txBody>
      </p:sp>
      <p:sp>
        <p:nvSpPr>
          <p:cNvPr id="32" name="Espaço Reservado para Texto 9">
            <a:extLst>
              <a:ext uri="{FF2B5EF4-FFF2-40B4-BE49-F238E27FC236}">
                <a16:creationId xmlns:a16="http://schemas.microsoft.com/office/drawing/2014/main" id="{B19B16D9-4DC6-D74E-AA36-8894C9B6DDA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17620" y="4591671"/>
            <a:ext cx="3917906" cy="125513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25000"/>
              </a:lnSpc>
              <a:spcBef>
                <a:spcPts val="0"/>
              </a:spcBef>
              <a:buFontTx/>
              <a:buNone/>
              <a:defRPr sz="800" b="0" i="0" spc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 marL="457200" indent="0">
              <a:buFontTx/>
              <a:buNone/>
              <a:defRPr>
                <a:latin typeface="Input Mono" panose="02000509020000090004" pitchFamily="49" charset="0"/>
              </a:defRPr>
            </a:lvl2pPr>
            <a:lvl3pPr marL="914400" indent="0">
              <a:buFontTx/>
              <a:buNone/>
              <a:defRPr>
                <a:latin typeface="Input Mono" panose="02000509020000090004" pitchFamily="49" charset="0"/>
              </a:defRPr>
            </a:lvl3pPr>
            <a:lvl4pPr marL="1371600" indent="0">
              <a:buFontTx/>
              <a:buNone/>
              <a:defRPr>
                <a:latin typeface="Input Mono" panose="02000509020000090004" pitchFamily="49" charset="0"/>
              </a:defRPr>
            </a:lvl4pPr>
            <a:lvl5pPr marL="1828800" indent="0">
              <a:buFontTx/>
              <a:buNone/>
              <a:defRPr>
                <a:latin typeface="Input Mono" panose="02000509020000090004" pitchFamily="49" charset="0"/>
              </a:defRPr>
            </a:lvl5pPr>
          </a:lstStyle>
          <a:p>
            <a:pPr lvl="0"/>
            <a:r>
              <a:rPr lang="pt-BR" dirty="0"/>
              <a:t>00.00.0000</a:t>
            </a:r>
          </a:p>
        </p:txBody>
      </p:sp>
      <p:sp>
        <p:nvSpPr>
          <p:cNvPr id="33" name="Espaço Reservado para Texto 9">
            <a:extLst>
              <a:ext uri="{FF2B5EF4-FFF2-40B4-BE49-F238E27FC236}">
                <a16:creationId xmlns:a16="http://schemas.microsoft.com/office/drawing/2014/main" id="{427DF8C5-D4B0-654A-99D7-8B0ABFF0014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17620" y="2168525"/>
            <a:ext cx="4314780" cy="126047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3200" b="1" i="0">
                <a:solidFill>
                  <a:schemeClr val="bg1"/>
                </a:solidFill>
                <a:latin typeface="Verdana" panose="020B0604030504040204" pitchFamily="34" charset="0"/>
              </a:defRPr>
            </a:lvl1pPr>
            <a:lvl2pPr marL="457200" indent="0">
              <a:buFontTx/>
              <a:buNone/>
              <a:defRPr>
                <a:latin typeface="Input Mono" panose="02000509020000090004" pitchFamily="49" charset="0"/>
              </a:defRPr>
            </a:lvl2pPr>
            <a:lvl3pPr marL="914400" indent="0">
              <a:buFontTx/>
              <a:buNone/>
              <a:defRPr>
                <a:latin typeface="Input Mono" panose="02000509020000090004" pitchFamily="49" charset="0"/>
              </a:defRPr>
            </a:lvl3pPr>
            <a:lvl4pPr marL="1371600" indent="0">
              <a:buFontTx/>
              <a:buNone/>
              <a:defRPr>
                <a:latin typeface="Input Mono" panose="02000509020000090004" pitchFamily="49" charset="0"/>
              </a:defRPr>
            </a:lvl4pPr>
            <a:lvl5pPr marL="1828800" indent="0">
              <a:buFontTx/>
              <a:buNone/>
              <a:defRPr>
                <a:latin typeface="Input Mono" panose="02000509020000090004" pitchFamily="49" charset="0"/>
              </a:defRPr>
            </a:lvl5pPr>
          </a:lstStyle>
          <a:p>
            <a:pPr lvl="0"/>
            <a:r>
              <a:rPr lang="pt-BR" dirty="0"/>
              <a:t>TÍTULO EM ATÉ</a:t>
            </a:r>
            <a:br>
              <a:rPr lang="pt-BR" dirty="0"/>
            </a:br>
            <a:r>
              <a:rPr lang="pt-BR" dirty="0"/>
              <a:t>DUAS LINHAS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3E473388-445B-774B-931F-E64A6AFFAE7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5186" y="441325"/>
            <a:ext cx="1357083" cy="21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2657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2976" userDrawn="1">
          <p15:clr>
            <a:srgbClr val="FBAE40"/>
          </p15:clr>
        </p15:guide>
        <p15:guide id="4" pos="768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 gráfica B 0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ço Reservado para Texto 9">
            <a:extLst>
              <a:ext uri="{FF2B5EF4-FFF2-40B4-BE49-F238E27FC236}">
                <a16:creationId xmlns:a16="http://schemas.microsoft.com/office/drawing/2014/main" id="{8DF6BA35-3BD3-3044-82ED-ADC0AF8E881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17620" y="3576586"/>
            <a:ext cx="3917906" cy="42993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25000"/>
              </a:lnSpc>
              <a:spcBef>
                <a:spcPts val="0"/>
              </a:spcBef>
              <a:buFontTx/>
              <a:buNone/>
              <a:defRPr sz="12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 marL="457200" indent="0">
              <a:buFontTx/>
              <a:buNone/>
              <a:defRPr>
                <a:latin typeface="Input Mono" panose="02000509020000090004" pitchFamily="49" charset="0"/>
              </a:defRPr>
            </a:lvl2pPr>
            <a:lvl3pPr marL="914400" indent="0">
              <a:buFontTx/>
              <a:buNone/>
              <a:defRPr>
                <a:latin typeface="Input Mono" panose="02000509020000090004" pitchFamily="49" charset="0"/>
              </a:defRPr>
            </a:lvl3pPr>
            <a:lvl4pPr marL="1371600" indent="0">
              <a:buFontTx/>
              <a:buNone/>
              <a:defRPr>
                <a:latin typeface="Input Mono" panose="02000509020000090004" pitchFamily="49" charset="0"/>
              </a:defRPr>
            </a:lvl4pPr>
            <a:lvl5pPr marL="1828800" indent="0">
              <a:buFontTx/>
              <a:buNone/>
              <a:defRPr>
                <a:latin typeface="Input Mono" panose="02000509020000090004" pitchFamily="49" charset="0"/>
              </a:defRPr>
            </a:lvl5pPr>
          </a:lstStyle>
          <a:p>
            <a:pPr lvl="0"/>
            <a:r>
              <a:rPr lang="pt-BR" dirty="0"/>
              <a:t>Subtítulo em até</a:t>
            </a:r>
            <a:br>
              <a:rPr lang="pt-BR" dirty="0"/>
            </a:br>
            <a:r>
              <a:rPr lang="pt-BR" dirty="0"/>
              <a:t>duas linhas.</a:t>
            </a:r>
          </a:p>
        </p:txBody>
      </p:sp>
      <p:sp>
        <p:nvSpPr>
          <p:cNvPr id="11" name="Espaço Reservado para Texto 9">
            <a:extLst>
              <a:ext uri="{FF2B5EF4-FFF2-40B4-BE49-F238E27FC236}">
                <a16:creationId xmlns:a16="http://schemas.microsoft.com/office/drawing/2014/main" id="{94C29752-7175-514B-A5AC-8773D9368D1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17620" y="4591671"/>
            <a:ext cx="3917906" cy="125513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25000"/>
              </a:lnSpc>
              <a:spcBef>
                <a:spcPts val="0"/>
              </a:spcBef>
              <a:buFontTx/>
              <a:buNone/>
              <a:defRPr sz="800" b="0" i="0" spc="0">
                <a:solidFill>
                  <a:schemeClr val="accent3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 marL="457200" indent="0">
              <a:buFontTx/>
              <a:buNone/>
              <a:defRPr>
                <a:latin typeface="Input Mono" panose="02000509020000090004" pitchFamily="49" charset="0"/>
              </a:defRPr>
            </a:lvl2pPr>
            <a:lvl3pPr marL="914400" indent="0">
              <a:buFontTx/>
              <a:buNone/>
              <a:defRPr>
                <a:latin typeface="Input Mono" panose="02000509020000090004" pitchFamily="49" charset="0"/>
              </a:defRPr>
            </a:lvl3pPr>
            <a:lvl4pPr marL="1371600" indent="0">
              <a:buFontTx/>
              <a:buNone/>
              <a:defRPr>
                <a:latin typeface="Input Mono" panose="02000509020000090004" pitchFamily="49" charset="0"/>
              </a:defRPr>
            </a:lvl4pPr>
            <a:lvl5pPr marL="1828800" indent="0">
              <a:buFontTx/>
              <a:buNone/>
              <a:defRPr>
                <a:latin typeface="Input Mono" panose="02000509020000090004" pitchFamily="49" charset="0"/>
              </a:defRPr>
            </a:lvl5pPr>
          </a:lstStyle>
          <a:p>
            <a:pPr lvl="0"/>
            <a:r>
              <a:rPr lang="pt-BR" dirty="0"/>
              <a:t>00.00.0000</a:t>
            </a:r>
          </a:p>
        </p:txBody>
      </p:sp>
      <p:sp>
        <p:nvSpPr>
          <p:cNvPr id="12" name="Espaço Reservado para Texto 9">
            <a:extLst>
              <a:ext uri="{FF2B5EF4-FFF2-40B4-BE49-F238E27FC236}">
                <a16:creationId xmlns:a16="http://schemas.microsoft.com/office/drawing/2014/main" id="{D90BA0EE-B1B6-4445-84F1-F40F94D5416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17620" y="2168525"/>
            <a:ext cx="4314780" cy="126047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3200" b="1" i="0">
                <a:solidFill>
                  <a:schemeClr val="bg1"/>
                </a:solidFill>
                <a:latin typeface="Verdana" panose="020B0604030504040204" pitchFamily="34" charset="0"/>
              </a:defRPr>
            </a:lvl1pPr>
            <a:lvl2pPr marL="457200" indent="0">
              <a:buFontTx/>
              <a:buNone/>
              <a:defRPr>
                <a:latin typeface="Input Mono" panose="02000509020000090004" pitchFamily="49" charset="0"/>
              </a:defRPr>
            </a:lvl2pPr>
            <a:lvl3pPr marL="914400" indent="0">
              <a:buFontTx/>
              <a:buNone/>
              <a:defRPr>
                <a:latin typeface="Input Mono" panose="02000509020000090004" pitchFamily="49" charset="0"/>
              </a:defRPr>
            </a:lvl3pPr>
            <a:lvl4pPr marL="1371600" indent="0">
              <a:buFontTx/>
              <a:buNone/>
              <a:defRPr>
                <a:latin typeface="Input Mono" panose="02000509020000090004" pitchFamily="49" charset="0"/>
              </a:defRPr>
            </a:lvl4pPr>
            <a:lvl5pPr marL="1828800" indent="0">
              <a:buFontTx/>
              <a:buNone/>
              <a:defRPr>
                <a:latin typeface="Input Mono" panose="02000509020000090004" pitchFamily="49" charset="0"/>
              </a:defRPr>
            </a:lvl5pPr>
          </a:lstStyle>
          <a:p>
            <a:pPr lvl="0"/>
            <a:r>
              <a:rPr lang="pt-BR" dirty="0"/>
              <a:t>TÍTULO EM ATÉ</a:t>
            </a:r>
            <a:br>
              <a:rPr lang="pt-BR" dirty="0"/>
            </a:br>
            <a:r>
              <a:rPr lang="pt-BR" dirty="0"/>
              <a:t>DUAS LINHAS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7337DFAA-7BA8-2742-AAE3-3242F234617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5186" y="441325"/>
            <a:ext cx="1357083" cy="21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370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2976" userDrawn="1">
          <p15:clr>
            <a:srgbClr val="FBAE40"/>
          </p15:clr>
        </p15:guide>
        <p15:guide id="4" pos="768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 gráfica B 0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ço Reservado para Texto 9">
            <a:extLst>
              <a:ext uri="{FF2B5EF4-FFF2-40B4-BE49-F238E27FC236}">
                <a16:creationId xmlns:a16="http://schemas.microsoft.com/office/drawing/2014/main" id="{EF3B16F3-54C1-2843-9CD8-3B86F89C466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17620" y="3576586"/>
            <a:ext cx="3917906" cy="42993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25000"/>
              </a:lnSpc>
              <a:spcBef>
                <a:spcPts val="0"/>
              </a:spcBef>
              <a:buFontTx/>
              <a:buNone/>
              <a:defRPr sz="12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 marL="457200" indent="0">
              <a:buFontTx/>
              <a:buNone/>
              <a:defRPr>
                <a:latin typeface="Input Mono" panose="02000509020000090004" pitchFamily="49" charset="0"/>
              </a:defRPr>
            </a:lvl2pPr>
            <a:lvl3pPr marL="914400" indent="0">
              <a:buFontTx/>
              <a:buNone/>
              <a:defRPr>
                <a:latin typeface="Input Mono" panose="02000509020000090004" pitchFamily="49" charset="0"/>
              </a:defRPr>
            </a:lvl3pPr>
            <a:lvl4pPr marL="1371600" indent="0">
              <a:buFontTx/>
              <a:buNone/>
              <a:defRPr>
                <a:latin typeface="Input Mono" panose="02000509020000090004" pitchFamily="49" charset="0"/>
              </a:defRPr>
            </a:lvl4pPr>
            <a:lvl5pPr marL="1828800" indent="0">
              <a:buFontTx/>
              <a:buNone/>
              <a:defRPr>
                <a:latin typeface="Input Mono" panose="02000509020000090004" pitchFamily="49" charset="0"/>
              </a:defRPr>
            </a:lvl5pPr>
          </a:lstStyle>
          <a:p>
            <a:pPr lvl="0"/>
            <a:r>
              <a:rPr lang="pt-BR" dirty="0"/>
              <a:t>Subtítulo em até</a:t>
            </a:r>
            <a:br>
              <a:rPr lang="pt-BR" dirty="0"/>
            </a:br>
            <a:r>
              <a:rPr lang="pt-BR" dirty="0"/>
              <a:t>duas linhas.</a:t>
            </a:r>
          </a:p>
        </p:txBody>
      </p:sp>
      <p:sp>
        <p:nvSpPr>
          <p:cNvPr id="11" name="Espaço Reservado para Texto 9">
            <a:extLst>
              <a:ext uri="{FF2B5EF4-FFF2-40B4-BE49-F238E27FC236}">
                <a16:creationId xmlns:a16="http://schemas.microsoft.com/office/drawing/2014/main" id="{B55E5A94-7A62-8C40-9CEA-EFC03EFB172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17620" y="4591671"/>
            <a:ext cx="3917906" cy="125513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25000"/>
              </a:lnSpc>
              <a:spcBef>
                <a:spcPts val="0"/>
              </a:spcBef>
              <a:buFontTx/>
              <a:buNone/>
              <a:defRPr sz="800" b="0" i="0" spc="0">
                <a:solidFill>
                  <a:schemeClr val="accent6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 marL="457200" indent="0">
              <a:buFontTx/>
              <a:buNone/>
              <a:defRPr>
                <a:latin typeface="Input Mono" panose="02000509020000090004" pitchFamily="49" charset="0"/>
              </a:defRPr>
            </a:lvl2pPr>
            <a:lvl3pPr marL="914400" indent="0">
              <a:buFontTx/>
              <a:buNone/>
              <a:defRPr>
                <a:latin typeface="Input Mono" panose="02000509020000090004" pitchFamily="49" charset="0"/>
              </a:defRPr>
            </a:lvl3pPr>
            <a:lvl4pPr marL="1371600" indent="0">
              <a:buFontTx/>
              <a:buNone/>
              <a:defRPr>
                <a:latin typeface="Input Mono" panose="02000509020000090004" pitchFamily="49" charset="0"/>
              </a:defRPr>
            </a:lvl4pPr>
            <a:lvl5pPr marL="1828800" indent="0">
              <a:buFontTx/>
              <a:buNone/>
              <a:defRPr>
                <a:latin typeface="Input Mono" panose="02000509020000090004" pitchFamily="49" charset="0"/>
              </a:defRPr>
            </a:lvl5pPr>
          </a:lstStyle>
          <a:p>
            <a:pPr lvl="0"/>
            <a:r>
              <a:rPr lang="pt-BR" dirty="0"/>
              <a:t>00.00.0000</a:t>
            </a:r>
          </a:p>
        </p:txBody>
      </p:sp>
      <p:sp>
        <p:nvSpPr>
          <p:cNvPr id="12" name="Espaço Reservado para Texto 9">
            <a:extLst>
              <a:ext uri="{FF2B5EF4-FFF2-40B4-BE49-F238E27FC236}">
                <a16:creationId xmlns:a16="http://schemas.microsoft.com/office/drawing/2014/main" id="{5A4E6C23-91E5-DE47-8929-98039C3292F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17620" y="2168525"/>
            <a:ext cx="4314780" cy="126047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3200" b="1" i="0">
                <a:solidFill>
                  <a:schemeClr val="bg1"/>
                </a:solidFill>
                <a:latin typeface="Verdana" panose="020B0604030504040204" pitchFamily="34" charset="0"/>
              </a:defRPr>
            </a:lvl1pPr>
            <a:lvl2pPr marL="457200" indent="0">
              <a:buFontTx/>
              <a:buNone/>
              <a:defRPr>
                <a:latin typeface="Input Mono" panose="02000509020000090004" pitchFamily="49" charset="0"/>
              </a:defRPr>
            </a:lvl2pPr>
            <a:lvl3pPr marL="914400" indent="0">
              <a:buFontTx/>
              <a:buNone/>
              <a:defRPr>
                <a:latin typeface="Input Mono" panose="02000509020000090004" pitchFamily="49" charset="0"/>
              </a:defRPr>
            </a:lvl3pPr>
            <a:lvl4pPr marL="1371600" indent="0">
              <a:buFontTx/>
              <a:buNone/>
              <a:defRPr>
                <a:latin typeface="Input Mono" panose="02000509020000090004" pitchFamily="49" charset="0"/>
              </a:defRPr>
            </a:lvl4pPr>
            <a:lvl5pPr marL="1828800" indent="0">
              <a:buFontTx/>
              <a:buNone/>
              <a:defRPr>
                <a:latin typeface="Input Mono" panose="02000509020000090004" pitchFamily="49" charset="0"/>
              </a:defRPr>
            </a:lvl5pPr>
          </a:lstStyle>
          <a:p>
            <a:pPr lvl="0"/>
            <a:r>
              <a:rPr lang="pt-BR" dirty="0"/>
              <a:t>TÍTULO EM ATÉ</a:t>
            </a:r>
            <a:br>
              <a:rPr lang="pt-BR" dirty="0"/>
            </a:br>
            <a:r>
              <a:rPr lang="pt-BR" dirty="0"/>
              <a:t>DUAS LINHAS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37799992-4061-8F42-8DAC-524C12CAC0D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5186" y="441325"/>
            <a:ext cx="1357083" cy="21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1512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2976" userDrawn="1">
          <p15:clr>
            <a:srgbClr val="FBAE40"/>
          </p15:clr>
        </p15:guide>
        <p15:guide id="4" pos="768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 gráfica B 0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ço Reservado para Texto 9">
            <a:extLst>
              <a:ext uri="{FF2B5EF4-FFF2-40B4-BE49-F238E27FC236}">
                <a16:creationId xmlns:a16="http://schemas.microsoft.com/office/drawing/2014/main" id="{EF3B16F3-54C1-2843-9CD8-3B86F89C466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17620" y="3576586"/>
            <a:ext cx="3917906" cy="42993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25000"/>
              </a:lnSpc>
              <a:spcBef>
                <a:spcPts val="0"/>
              </a:spcBef>
              <a:buFontTx/>
              <a:buNone/>
              <a:defRPr sz="12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 marL="457200" indent="0">
              <a:buFontTx/>
              <a:buNone/>
              <a:defRPr>
                <a:latin typeface="Input Mono" panose="02000509020000090004" pitchFamily="49" charset="0"/>
              </a:defRPr>
            </a:lvl2pPr>
            <a:lvl3pPr marL="914400" indent="0">
              <a:buFontTx/>
              <a:buNone/>
              <a:defRPr>
                <a:latin typeface="Input Mono" panose="02000509020000090004" pitchFamily="49" charset="0"/>
              </a:defRPr>
            </a:lvl3pPr>
            <a:lvl4pPr marL="1371600" indent="0">
              <a:buFontTx/>
              <a:buNone/>
              <a:defRPr>
                <a:latin typeface="Input Mono" panose="02000509020000090004" pitchFamily="49" charset="0"/>
              </a:defRPr>
            </a:lvl4pPr>
            <a:lvl5pPr marL="1828800" indent="0">
              <a:buFontTx/>
              <a:buNone/>
              <a:defRPr>
                <a:latin typeface="Input Mono" panose="02000509020000090004" pitchFamily="49" charset="0"/>
              </a:defRPr>
            </a:lvl5pPr>
          </a:lstStyle>
          <a:p>
            <a:pPr lvl="0"/>
            <a:r>
              <a:rPr lang="pt-BR" dirty="0"/>
              <a:t>Subtítulo em até</a:t>
            </a:r>
            <a:br>
              <a:rPr lang="pt-BR" dirty="0"/>
            </a:br>
            <a:r>
              <a:rPr lang="pt-BR" dirty="0"/>
              <a:t>duas linhas.</a:t>
            </a:r>
          </a:p>
        </p:txBody>
      </p:sp>
      <p:sp>
        <p:nvSpPr>
          <p:cNvPr id="11" name="Espaço Reservado para Texto 9">
            <a:extLst>
              <a:ext uri="{FF2B5EF4-FFF2-40B4-BE49-F238E27FC236}">
                <a16:creationId xmlns:a16="http://schemas.microsoft.com/office/drawing/2014/main" id="{B55E5A94-7A62-8C40-9CEA-EFC03EFB172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17620" y="4591671"/>
            <a:ext cx="3917906" cy="125513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25000"/>
              </a:lnSpc>
              <a:spcBef>
                <a:spcPts val="0"/>
              </a:spcBef>
              <a:buFontTx/>
              <a:buNone/>
              <a:defRPr sz="800" b="0" i="0" spc="0">
                <a:solidFill>
                  <a:schemeClr val="accent4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 marL="457200" indent="0">
              <a:buFontTx/>
              <a:buNone/>
              <a:defRPr>
                <a:latin typeface="Input Mono" panose="02000509020000090004" pitchFamily="49" charset="0"/>
              </a:defRPr>
            </a:lvl2pPr>
            <a:lvl3pPr marL="914400" indent="0">
              <a:buFontTx/>
              <a:buNone/>
              <a:defRPr>
                <a:latin typeface="Input Mono" panose="02000509020000090004" pitchFamily="49" charset="0"/>
              </a:defRPr>
            </a:lvl3pPr>
            <a:lvl4pPr marL="1371600" indent="0">
              <a:buFontTx/>
              <a:buNone/>
              <a:defRPr>
                <a:latin typeface="Input Mono" panose="02000509020000090004" pitchFamily="49" charset="0"/>
              </a:defRPr>
            </a:lvl4pPr>
            <a:lvl5pPr marL="1828800" indent="0">
              <a:buFontTx/>
              <a:buNone/>
              <a:defRPr>
                <a:latin typeface="Input Mono" panose="02000509020000090004" pitchFamily="49" charset="0"/>
              </a:defRPr>
            </a:lvl5pPr>
          </a:lstStyle>
          <a:p>
            <a:pPr lvl="0"/>
            <a:r>
              <a:rPr lang="pt-BR" dirty="0"/>
              <a:t>00.00.0000</a:t>
            </a:r>
          </a:p>
        </p:txBody>
      </p:sp>
      <p:sp>
        <p:nvSpPr>
          <p:cNvPr id="12" name="Espaço Reservado para Texto 9">
            <a:extLst>
              <a:ext uri="{FF2B5EF4-FFF2-40B4-BE49-F238E27FC236}">
                <a16:creationId xmlns:a16="http://schemas.microsoft.com/office/drawing/2014/main" id="{5A4E6C23-91E5-DE47-8929-98039C3292F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17620" y="2168525"/>
            <a:ext cx="4314780" cy="126047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3200" b="1" i="0">
                <a:solidFill>
                  <a:schemeClr val="bg1"/>
                </a:solidFill>
                <a:latin typeface="Verdana" panose="020B0604030504040204" pitchFamily="34" charset="0"/>
              </a:defRPr>
            </a:lvl1pPr>
            <a:lvl2pPr marL="457200" indent="0">
              <a:buFontTx/>
              <a:buNone/>
              <a:defRPr>
                <a:latin typeface="Input Mono" panose="02000509020000090004" pitchFamily="49" charset="0"/>
              </a:defRPr>
            </a:lvl2pPr>
            <a:lvl3pPr marL="914400" indent="0">
              <a:buFontTx/>
              <a:buNone/>
              <a:defRPr>
                <a:latin typeface="Input Mono" panose="02000509020000090004" pitchFamily="49" charset="0"/>
              </a:defRPr>
            </a:lvl3pPr>
            <a:lvl4pPr marL="1371600" indent="0">
              <a:buFontTx/>
              <a:buNone/>
              <a:defRPr>
                <a:latin typeface="Input Mono" panose="02000509020000090004" pitchFamily="49" charset="0"/>
              </a:defRPr>
            </a:lvl4pPr>
            <a:lvl5pPr marL="1828800" indent="0">
              <a:buFontTx/>
              <a:buNone/>
              <a:defRPr>
                <a:latin typeface="Input Mono" panose="02000509020000090004" pitchFamily="49" charset="0"/>
              </a:defRPr>
            </a:lvl5pPr>
          </a:lstStyle>
          <a:p>
            <a:pPr lvl="0"/>
            <a:r>
              <a:rPr lang="pt-BR" dirty="0"/>
              <a:t>TÍTULO EM ATÉ</a:t>
            </a:r>
            <a:br>
              <a:rPr lang="pt-BR" dirty="0"/>
            </a:br>
            <a:r>
              <a:rPr lang="pt-BR" dirty="0"/>
              <a:t>DUAS LINHAS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AF7213DA-207C-B845-9363-68F659FFB92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5186" y="441325"/>
            <a:ext cx="1357083" cy="21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486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2976" userDrawn="1">
          <p15:clr>
            <a:srgbClr val="FBAE40"/>
          </p15:clr>
        </p15:guide>
        <p15:guide id="4" pos="768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 com fot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59DF449B-A728-4A4C-BD3E-F1EFB133E7C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txBody>
          <a:bodyPr anchor="ctr"/>
          <a:lstStyle>
            <a:lvl1pPr marL="0" indent="0" algn="r">
              <a:buNone/>
              <a:defRPr b="0" i="0">
                <a:solidFill>
                  <a:schemeClr val="tx1"/>
                </a:solidFill>
                <a:latin typeface="Verdana" panose="020B0604030504040204" pitchFamily="34" charset="0"/>
              </a:defRPr>
            </a:lvl1pPr>
          </a:lstStyle>
          <a:p>
            <a:r>
              <a:rPr lang="pt-BR" dirty="0"/>
              <a:t>Imagem capa</a:t>
            </a:r>
          </a:p>
        </p:txBody>
      </p:sp>
      <p:sp>
        <p:nvSpPr>
          <p:cNvPr id="20" name="Espaço Reservado para Texto 9">
            <a:extLst>
              <a:ext uri="{FF2B5EF4-FFF2-40B4-BE49-F238E27FC236}">
                <a16:creationId xmlns:a16="http://schemas.microsoft.com/office/drawing/2014/main" id="{71A8B8DE-70AF-624C-9DC6-DF6271258C2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17620" y="3576586"/>
            <a:ext cx="3917906" cy="42993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25000"/>
              </a:lnSpc>
              <a:spcBef>
                <a:spcPts val="0"/>
              </a:spcBef>
              <a:buFontTx/>
              <a:buNone/>
              <a:defRPr sz="1200" b="0" i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 marL="457200" indent="0">
              <a:buFontTx/>
              <a:buNone/>
              <a:defRPr>
                <a:latin typeface="Input Mono" panose="02000509020000090004" pitchFamily="49" charset="0"/>
              </a:defRPr>
            </a:lvl2pPr>
            <a:lvl3pPr marL="914400" indent="0">
              <a:buFontTx/>
              <a:buNone/>
              <a:defRPr>
                <a:latin typeface="Input Mono" panose="02000509020000090004" pitchFamily="49" charset="0"/>
              </a:defRPr>
            </a:lvl3pPr>
            <a:lvl4pPr marL="1371600" indent="0">
              <a:buFontTx/>
              <a:buNone/>
              <a:defRPr>
                <a:latin typeface="Input Mono" panose="02000509020000090004" pitchFamily="49" charset="0"/>
              </a:defRPr>
            </a:lvl4pPr>
            <a:lvl5pPr marL="1828800" indent="0">
              <a:buFontTx/>
              <a:buNone/>
              <a:defRPr>
                <a:latin typeface="Input Mono" panose="02000509020000090004" pitchFamily="49" charset="0"/>
              </a:defRPr>
            </a:lvl5pPr>
          </a:lstStyle>
          <a:p>
            <a:pPr lvl="0"/>
            <a:r>
              <a:rPr lang="pt-BR" dirty="0"/>
              <a:t>Subtítulo em até</a:t>
            </a:r>
            <a:br>
              <a:rPr lang="pt-BR" dirty="0"/>
            </a:br>
            <a:r>
              <a:rPr lang="pt-BR" dirty="0"/>
              <a:t>duas linhas.</a:t>
            </a:r>
          </a:p>
        </p:txBody>
      </p:sp>
      <p:sp>
        <p:nvSpPr>
          <p:cNvPr id="21" name="Espaço Reservado para Texto 9">
            <a:extLst>
              <a:ext uri="{FF2B5EF4-FFF2-40B4-BE49-F238E27FC236}">
                <a16:creationId xmlns:a16="http://schemas.microsoft.com/office/drawing/2014/main" id="{4296D782-2C9D-A242-A5E4-4DAD0D6E78C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17620" y="4591671"/>
            <a:ext cx="3917906" cy="125513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25000"/>
              </a:lnSpc>
              <a:spcBef>
                <a:spcPts val="0"/>
              </a:spcBef>
              <a:buFontTx/>
              <a:buNone/>
              <a:defRPr sz="800" b="0" i="0" spc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 marL="457200" indent="0">
              <a:buFontTx/>
              <a:buNone/>
              <a:defRPr>
                <a:latin typeface="Input Mono" panose="02000509020000090004" pitchFamily="49" charset="0"/>
              </a:defRPr>
            </a:lvl2pPr>
            <a:lvl3pPr marL="914400" indent="0">
              <a:buFontTx/>
              <a:buNone/>
              <a:defRPr>
                <a:latin typeface="Input Mono" panose="02000509020000090004" pitchFamily="49" charset="0"/>
              </a:defRPr>
            </a:lvl3pPr>
            <a:lvl4pPr marL="1371600" indent="0">
              <a:buFontTx/>
              <a:buNone/>
              <a:defRPr>
                <a:latin typeface="Input Mono" panose="02000509020000090004" pitchFamily="49" charset="0"/>
              </a:defRPr>
            </a:lvl4pPr>
            <a:lvl5pPr marL="1828800" indent="0">
              <a:buFontTx/>
              <a:buNone/>
              <a:defRPr>
                <a:latin typeface="Input Mono" panose="02000509020000090004" pitchFamily="49" charset="0"/>
              </a:defRPr>
            </a:lvl5pPr>
          </a:lstStyle>
          <a:p>
            <a:pPr lvl="0"/>
            <a:r>
              <a:rPr lang="pt-BR" dirty="0"/>
              <a:t>00.00.0000</a:t>
            </a:r>
          </a:p>
        </p:txBody>
      </p:sp>
      <p:sp>
        <p:nvSpPr>
          <p:cNvPr id="22" name="Espaço Reservado para Texto 9">
            <a:extLst>
              <a:ext uri="{FF2B5EF4-FFF2-40B4-BE49-F238E27FC236}">
                <a16:creationId xmlns:a16="http://schemas.microsoft.com/office/drawing/2014/main" id="{B17648FB-8AD3-1E43-A15C-00307F29E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17620" y="2168525"/>
            <a:ext cx="4314780" cy="126047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3200" b="1" i="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457200" indent="0">
              <a:buFontTx/>
              <a:buNone/>
              <a:defRPr>
                <a:latin typeface="Input Mono" panose="02000509020000090004" pitchFamily="49" charset="0"/>
              </a:defRPr>
            </a:lvl2pPr>
            <a:lvl3pPr marL="914400" indent="0">
              <a:buFontTx/>
              <a:buNone/>
              <a:defRPr>
                <a:latin typeface="Input Mono" panose="02000509020000090004" pitchFamily="49" charset="0"/>
              </a:defRPr>
            </a:lvl3pPr>
            <a:lvl4pPr marL="1371600" indent="0">
              <a:buFontTx/>
              <a:buNone/>
              <a:defRPr>
                <a:latin typeface="Input Mono" panose="02000509020000090004" pitchFamily="49" charset="0"/>
              </a:defRPr>
            </a:lvl4pPr>
            <a:lvl5pPr marL="1828800" indent="0">
              <a:buFontTx/>
              <a:buNone/>
              <a:defRPr>
                <a:latin typeface="Input Mono" panose="02000509020000090004" pitchFamily="49" charset="0"/>
              </a:defRPr>
            </a:lvl5pPr>
          </a:lstStyle>
          <a:p>
            <a:pPr lvl="0"/>
            <a:r>
              <a:rPr lang="pt-BR" dirty="0"/>
              <a:t>TÍTULO EM ATÉ</a:t>
            </a:r>
            <a:br>
              <a:rPr lang="pt-BR" dirty="0"/>
            </a:br>
            <a:r>
              <a:rPr lang="pt-BR" dirty="0"/>
              <a:t>DUAS LINHAS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4BAD5976-163E-3347-8491-0CFD8646E83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5186" y="441325"/>
            <a:ext cx="1357083" cy="21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4144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0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Espaço Reservado para Texto 9">
            <a:extLst>
              <a:ext uri="{FF2B5EF4-FFF2-40B4-BE49-F238E27FC236}">
                <a16:creationId xmlns:a16="http://schemas.microsoft.com/office/drawing/2014/main" id="{38A994E7-C6AF-F149-A910-ED3013F9A3C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656710" y="2168525"/>
            <a:ext cx="4223389" cy="1044000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2400" b="0" i="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457200" indent="0">
              <a:buFontTx/>
              <a:buNone/>
              <a:defRPr>
                <a:latin typeface="Input Mono" panose="02000509020000090004" pitchFamily="49" charset="0"/>
              </a:defRPr>
            </a:lvl2pPr>
            <a:lvl3pPr marL="914400" indent="0">
              <a:buFontTx/>
              <a:buNone/>
              <a:defRPr>
                <a:latin typeface="Input Mono" panose="02000509020000090004" pitchFamily="49" charset="0"/>
              </a:defRPr>
            </a:lvl3pPr>
            <a:lvl4pPr marL="1371600" indent="0">
              <a:buFontTx/>
              <a:buNone/>
              <a:defRPr>
                <a:latin typeface="Input Mono" panose="02000509020000090004" pitchFamily="49" charset="0"/>
              </a:defRPr>
            </a:lvl4pPr>
            <a:lvl5pPr marL="1828800" indent="0">
              <a:buFontTx/>
              <a:buNone/>
              <a:defRPr>
                <a:latin typeface="Input Mono" panose="02000509020000090004" pitchFamily="49" charset="0"/>
              </a:defRPr>
            </a:lvl5pPr>
          </a:lstStyle>
          <a:p>
            <a:pPr lvl="0"/>
            <a:r>
              <a:rPr lang="pt-BR" dirty="0" err="1"/>
              <a:t>Lorem</a:t>
            </a:r>
            <a:r>
              <a:rPr lang="pt-BR" dirty="0"/>
              <a:t> ipsum </a:t>
            </a:r>
            <a:br>
              <a:rPr lang="pt-BR" dirty="0"/>
            </a:br>
            <a:r>
              <a:rPr lang="pt-BR" dirty="0" err="1"/>
              <a:t>dolor</a:t>
            </a:r>
            <a:r>
              <a:rPr lang="pt-BR" dirty="0"/>
              <a:t> </a:t>
            </a:r>
            <a:r>
              <a:rPr lang="pt-BR" dirty="0" err="1"/>
              <a:t>sit</a:t>
            </a:r>
            <a:r>
              <a:rPr lang="pt-BR" dirty="0"/>
              <a:t> </a:t>
            </a:r>
            <a:r>
              <a:rPr lang="pt-BR" dirty="0" err="1"/>
              <a:t>amet</a:t>
            </a:r>
            <a:endParaRPr lang="pt-BR" dirty="0"/>
          </a:p>
        </p:txBody>
      </p:sp>
      <p:sp>
        <p:nvSpPr>
          <p:cNvPr id="73" name="Espaço Reservado para Texto 9">
            <a:extLst>
              <a:ext uri="{FF2B5EF4-FFF2-40B4-BE49-F238E27FC236}">
                <a16:creationId xmlns:a16="http://schemas.microsoft.com/office/drawing/2014/main" id="{733E8CA6-BC3F-5541-8DBB-E25BCCFC89F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3053" y="2168525"/>
            <a:ext cx="720000" cy="1044000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2400" b="1" i="0">
                <a:solidFill>
                  <a:schemeClr val="accent1"/>
                </a:solidFill>
                <a:latin typeface="Verdana" panose="020B0604030504040204" pitchFamily="34" charset="0"/>
              </a:defRPr>
            </a:lvl1pPr>
            <a:lvl2pPr marL="457200" indent="0">
              <a:buFontTx/>
              <a:buNone/>
              <a:defRPr>
                <a:latin typeface="Input Mono" panose="02000509020000090004" pitchFamily="49" charset="0"/>
              </a:defRPr>
            </a:lvl2pPr>
            <a:lvl3pPr marL="914400" indent="0">
              <a:buFontTx/>
              <a:buNone/>
              <a:defRPr>
                <a:latin typeface="Input Mono" panose="02000509020000090004" pitchFamily="49" charset="0"/>
              </a:defRPr>
            </a:lvl3pPr>
            <a:lvl4pPr marL="1371600" indent="0">
              <a:buFontTx/>
              <a:buNone/>
              <a:defRPr>
                <a:latin typeface="Input Mono" panose="02000509020000090004" pitchFamily="49" charset="0"/>
              </a:defRPr>
            </a:lvl4pPr>
            <a:lvl5pPr marL="1828800" indent="0">
              <a:buFontTx/>
              <a:buNone/>
              <a:defRPr>
                <a:latin typeface="Input Mono" panose="02000509020000090004" pitchFamily="49" charset="0"/>
              </a:defRPr>
            </a:lvl5pPr>
          </a:lstStyle>
          <a:p>
            <a:pPr lvl="0"/>
            <a:r>
              <a:rPr lang="pt-BR" dirty="0"/>
              <a:t>01</a:t>
            </a:r>
          </a:p>
        </p:txBody>
      </p:sp>
      <p:sp>
        <p:nvSpPr>
          <p:cNvPr id="79" name="CaixaDeTexto 78">
            <a:extLst>
              <a:ext uri="{FF2B5EF4-FFF2-40B4-BE49-F238E27FC236}">
                <a16:creationId xmlns:a16="http://schemas.microsoft.com/office/drawing/2014/main" id="{7126EF2C-86A4-D04F-A04B-604030BA6949}"/>
              </a:ext>
            </a:extLst>
          </p:cNvPr>
          <p:cNvSpPr txBox="1"/>
          <p:nvPr userDrawn="1"/>
        </p:nvSpPr>
        <p:spPr>
          <a:xfrm>
            <a:off x="923053" y="889453"/>
            <a:ext cx="3708400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800" b="1" i="0" dirty="0">
                <a:solidFill>
                  <a:schemeClr val="tx1"/>
                </a:solidFill>
                <a:latin typeface="Verdana" panose="020B0604030504040204" pitchFamily="34" charset="0"/>
                <a:ea typeface="Favorit Pro Medium" panose="02000006030000020004" pitchFamily="2" charset="0"/>
              </a:rPr>
              <a:t>AGENDA</a:t>
            </a:r>
          </a:p>
        </p:txBody>
      </p:sp>
      <p:sp>
        <p:nvSpPr>
          <p:cNvPr id="80" name="Espaço Reservado para Texto 9">
            <a:extLst>
              <a:ext uri="{FF2B5EF4-FFF2-40B4-BE49-F238E27FC236}">
                <a16:creationId xmlns:a16="http://schemas.microsoft.com/office/drawing/2014/main" id="{C83473F1-1210-B143-9BC5-EF33AFF1AC0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656710" y="4928254"/>
            <a:ext cx="4223389" cy="1044000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2400" b="0" i="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457200" indent="0">
              <a:buFontTx/>
              <a:buNone/>
              <a:defRPr>
                <a:latin typeface="Input Mono" panose="02000509020000090004" pitchFamily="49" charset="0"/>
              </a:defRPr>
            </a:lvl2pPr>
            <a:lvl3pPr marL="914400" indent="0">
              <a:buFontTx/>
              <a:buNone/>
              <a:defRPr>
                <a:latin typeface="Input Mono" panose="02000509020000090004" pitchFamily="49" charset="0"/>
              </a:defRPr>
            </a:lvl3pPr>
            <a:lvl4pPr marL="1371600" indent="0">
              <a:buFontTx/>
              <a:buNone/>
              <a:defRPr>
                <a:latin typeface="Input Mono" panose="02000509020000090004" pitchFamily="49" charset="0"/>
              </a:defRPr>
            </a:lvl4pPr>
            <a:lvl5pPr marL="1828800" indent="0">
              <a:buFontTx/>
              <a:buNone/>
              <a:defRPr>
                <a:latin typeface="Input Mono" panose="02000509020000090004" pitchFamily="49" charset="0"/>
              </a:defRPr>
            </a:lvl5pPr>
          </a:lstStyle>
          <a:p>
            <a:pPr lvl="0"/>
            <a:r>
              <a:rPr lang="pt-BR" dirty="0" err="1"/>
              <a:t>Lorem</a:t>
            </a:r>
            <a:r>
              <a:rPr lang="pt-BR" dirty="0"/>
              <a:t> ipsum </a:t>
            </a:r>
            <a:br>
              <a:rPr lang="pt-BR" dirty="0"/>
            </a:br>
            <a:r>
              <a:rPr lang="pt-BR" dirty="0" err="1"/>
              <a:t>dolor</a:t>
            </a:r>
            <a:r>
              <a:rPr lang="pt-BR" dirty="0"/>
              <a:t> </a:t>
            </a:r>
            <a:r>
              <a:rPr lang="pt-BR" dirty="0" err="1"/>
              <a:t>sit</a:t>
            </a:r>
            <a:r>
              <a:rPr lang="pt-BR" dirty="0"/>
              <a:t> </a:t>
            </a:r>
            <a:r>
              <a:rPr lang="pt-BR" dirty="0" err="1"/>
              <a:t>amet</a:t>
            </a:r>
            <a:endParaRPr lang="pt-BR" dirty="0"/>
          </a:p>
        </p:txBody>
      </p:sp>
      <p:sp>
        <p:nvSpPr>
          <p:cNvPr id="81" name="Espaço Reservado para Texto 9">
            <a:extLst>
              <a:ext uri="{FF2B5EF4-FFF2-40B4-BE49-F238E27FC236}">
                <a16:creationId xmlns:a16="http://schemas.microsoft.com/office/drawing/2014/main" id="{E8968D51-9F1D-8C41-83C3-4B3A7758264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23053" y="4928253"/>
            <a:ext cx="720000" cy="1044000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2400" b="1" i="0">
                <a:solidFill>
                  <a:schemeClr val="accent1"/>
                </a:solidFill>
                <a:latin typeface="Verdana" panose="020B0604030504040204" pitchFamily="34" charset="0"/>
              </a:defRPr>
            </a:lvl1pPr>
            <a:lvl2pPr marL="457200" indent="0">
              <a:buFontTx/>
              <a:buNone/>
              <a:defRPr>
                <a:latin typeface="Input Mono" panose="02000509020000090004" pitchFamily="49" charset="0"/>
              </a:defRPr>
            </a:lvl2pPr>
            <a:lvl3pPr marL="914400" indent="0">
              <a:buFontTx/>
              <a:buNone/>
              <a:defRPr>
                <a:latin typeface="Input Mono" panose="02000509020000090004" pitchFamily="49" charset="0"/>
              </a:defRPr>
            </a:lvl3pPr>
            <a:lvl4pPr marL="1371600" indent="0">
              <a:buFontTx/>
              <a:buNone/>
              <a:defRPr>
                <a:latin typeface="Input Mono" panose="02000509020000090004" pitchFamily="49" charset="0"/>
              </a:defRPr>
            </a:lvl4pPr>
            <a:lvl5pPr marL="1828800" indent="0">
              <a:buFontTx/>
              <a:buNone/>
              <a:defRPr>
                <a:latin typeface="Input Mono" panose="02000509020000090004" pitchFamily="49" charset="0"/>
              </a:defRPr>
            </a:lvl5pPr>
          </a:lstStyle>
          <a:p>
            <a:pPr lvl="0"/>
            <a:r>
              <a:rPr lang="pt-BR" dirty="0"/>
              <a:t>03</a:t>
            </a:r>
          </a:p>
        </p:txBody>
      </p:sp>
      <p:sp>
        <p:nvSpPr>
          <p:cNvPr id="82" name="Espaço Reservado para Texto 9">
            <a:extLst>
              <a:ext uri="{FF2B5EF4-FFF2-40B4-BE49-F238E27FC236}">
                <a16:creationId xmlns:a16="http://schemas.microsoft.com/office/drawing/2014/main" id="{D0325428-7C0C-874B-9635-E04E3E1BBAD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656710" y="3548389"/>
            <a:ext cx="4223389" cy="1044000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2400" b="0" i="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457200" indent="0">
              <a:buFontTx/>
              <a:buNone/>
              <a:defRPr>
                <a:latin typeface="Input Mono" panose="02000509020000090004" pitchFamily="49" charset="0"/>
              </a:defRPr>
            </a:lvl2pPr>
            <a:lvl3pPr marL="914400" indent="0">
              <a:buFontTx/>
              <a:buNone/>
              <a:defRPr>
                <a:latin typeface="Input Mono" panose="02000509020000090004" pitchFamily="49" charset="0"/>
              </a:defRPr>
            </a:lvl3pPr>
            <a:lvl4pPr marL="1371600" indent="0">
              <a:buFontTx/>
              <a:buNone/>
              <a:defRPr>
                <a:latin typeface="Input Mono" panose="02000509020000090004" pitchFamily="49" charset="0"/>
              </a:defRPr>
            </a:lvl4pPr>
            <a:lvl5pPr marL="1828800" indent="0">
              <a:buFontTx/>
              <a:buNone/>
              <a:defRPr>
                <a:latin typeface="Input Mono" panose="02000509020000090004" pitchFamily="49" charset="0"/>
              </a:defRPr>
            </a:lvl5pPr>
          </a:lstStyle>
          <a:p>
            <a:pPr lvl="0"/>
            <a:r>
              <a:rPr lang="pt-BR" dirty="0" err="1"/>
              <a:t>Lorem</a:t>
            </a:r>
            <a:r>
              <a:rPr lang="pt-BR" dirty="0"/>
              <a:t> ipsum </a:t>
            </a:r>
            <a:br>
              <a:rPr lang="pt-BR" dirty="0"/>
            </a:br>
            <a:r>
              <a:rPr lang="pt-BR" dirty="0" err="1"/>
              <a:t>dolor</a:t>
            </a:r>
            <a:r>
              <a:rPr lang="pt-BR" dirty="0"/>
              <a:t> </a:t>
            </a:r>
            <a:r>
              <a:rPr lang="pt-BR" dirty="0" err="1"/>
              <a:t>sit</a:t>
            </a:r>
            <a:r>
              <a:rPr lang="pt-BR" dirty="0"/>
              <a:t> </a:t>
            </a:r>
            <a:r>
              <a:rPr lang="pt-BR" dirty="0" err="1"/>
              <a:t>amet</a:t>
            </a:r>
            <a:endParaRPr lang="pt-BR" dirty="0"/>
          </a:p>
        </p:txBody>
      </p:sp>
      <p:sp>
        <p:nvSpPr>
          <p:cNvPr id="83" name="Espaço Reservado para Texto 9">
            <a:extLst>
              <a:ext uri="{FF2B5EF4-FFF2-40B4-BE49-F238E27FC236}">
                <a16:creationId xmlns:a16="http://schemas.microsoft.com/office/drawing/2014/main" id="{B5FEC366-AE1C-694C-9FA2-E02F1490EB8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23053" y="3548389"/>
            <a:ext cx="720000" cy="1044000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2400" b="1" i="0">
                <a:solidFill>
                  <a:schemeClr val="accent1"/>
                </a:solidFill>
                <a:latin typeface="Verdana" panose="020B0604030504040204" pitchFamily="34" charset="0"/>
              </a:defRPr>
            </a:lvl1pPr>
            <a:lvl2pPr marL="457200" indent="0">
              <a:buFontTx/>
              <a:buNone/>
              <a:defRPr>
                <a:latin typeface="Input Mono" panose="02000509020000090004" pitchFamily="49" charset="0"/>
              </a:defRPr>
            </a:lvl2pPr>
            <a:lvl3pPr marL="914400" indent="0">
              <a:buFontTx/>
              <a:buNone/>
              <a:defRPr>
                <a:latin typeface="Input Mono" panose="02000509020000090004" pitchFamily="49" charset="0"/>
              </a:defRPr>
            </a:lvl3pPr>
            <a:lvl4pPr marL="1371600" indent="0">
              <a:buFontTx/>
              <a:buNone/>
              <a:defRPr>
                <a:latin typeface="Input Mono" panose="02000509020000090004" pitchFamily="49" charset="0"/>
              </a:defRPr>
            </a:lvl4pPr>
            <a:lvl5pPr marL="1828800" indent="0">
              <a:buFontTx/>
              <a:buNone/>
              <a:defRPr>
                <a:latin typeface="Input Mono" panose="02000509020000090004" pitchFamily="49" charset="0"/>
              </a:defRPr>
            </a:lvl5pPr>
          </a:lstStyle>
          <a:p>
            <a:pPr lvl="0"/>
            <a:r>
              <a:rPr lang="pt-BR" dirty="0"/>
              <a:t>02</a:t>
            </a:r>
          </a:p>
        </p:txBody>
      </p:sp>
      <p:sp>
        <p:nvSpPr>
          <p:cNvPr id="84" name="Espaço Reservado para Texto 9">
            <a:extLst>
              <a:ext uri="{FF2B5EF4-FFF2-40B4-BE49-F238E27FC236}">
                <a16:creationId xmlns:a16="http://schemas.microsoft.com/office/drawing/2014/main" id="{E0DB3398-E656-9B4A-8FE7-7F6A6289A053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052368" y="2168525"/>
            <a:ext cx="4223389" cy="1044000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2400" b="0" i="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457200" indent="0">
              <a:buFontTx/>
              <a:buNone/>
              <a:defRPr>
                <a:latin typeface="Input Mono" panose="02000509020000090004" pitchFamily="49" charset="0"/>
              </a:defRPr>
            </a:lvl2pPr>
            <a:lvl3pPr marL="914400" indent="0">
              <a:buFontTx/>
              <a:buNone/>
              <a:defRPr>
                <a:latin typeface="Input Mono" panose="02000509020000090004" pitchFamily="49" charset="0"/>
              </a:defRPr>
            </a:lvl3pPr>
            <a:lvl4pPr marL="1371600" indent="0">
              <a:buFontTx/>
              <a:buNone/>
              <a:defRPr>
                <a:latin typeface="Input Mono" panose="02000509020000090004" pitchFamily="49" charset="0"/>
              </a:defRPr>
            </a:lvl4pPr>
            <a:lvl5pPr marL="1828800" indent="0">
              <a:buFontTx/>
              <a:buNone/>
              <a:defRPr>
                <a:latin typeface="Input Mono" panose="02000509020000090004" pitchFamily="49" charset="0"/>
              </a:defRPr>
            </a:lvl5pPr>
          </a:lstStyle>
          <a:p>
            <a:pPr lvl="0"/>
            <a:r>
              <a:rPr lang="pt-BR" dirty="0" err="1"/>
              <a:t>Lorem</a:t>
            </a:r>
            <a:r>
              <a:rPr lang="pt-BR" dirty="0"/>
              <a:t> ipsum </a:t>
            </a:r>
            <a:br>
              <a:rPr lang="pt-BR" dirty="0"/>
            </a:br>
            <a:r>
              <a:rPr lang="pt-BR" dirty="0" err="1"/>
              <a:t>dolor</a:t>
            </a:r>
            <a:r>
              <a:rPr lang="pt-BR" dirty="0"/>
              <a:t> </a:t>
            </a:r>
            <a:r>
              <a:rPr lang="pt-BR" dirty="0" err="1"/>
              <a:t>sit</a:t>
            </a:r>
            <a:r>
              <a:rPr lang="pt-BR" dirty="0"/>
              <a:t> </a:t>
            </a:r>
            <a:r>
              <a:rPr lang="pt-BR" dirty="0" err="1"/>
              <a:t>amet</a:t>
            </a:r>
            <a:endParaRPr lang="pt-BR" dirty="0"/>
          </a:p>
        </p:txBody>
      </p:sp>
      <p:sp>
        <p:nvSpPr>
          <p:cNvPr id="85" name="Espaço Reservado para Texto 9">
            <a:extLst>
              <a:ext uri="{FF2B5EF4-FFF2-40B4-BE49-F238E27FC236}">
                <a16:creationId xmlns:a16="http://schemas.microsoft.com/office/drawing/2014/main" id="{1C8D86C4-F0EE-F945-8CF0-87A2B2606CF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318711" y="2168524"/>
            <a:ext cx="720000" cy="1044000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2400" b="1" i="0">
                <a:solidFill>
                  <a:schemeClr val="accent1"/>
                </a:solidFill>
                <a:latin typeface="Verdana" panose="020B0604030504040204" pitchFamily="34" charset="0"/>
              </a:defRPr>
            </a:lvl1pPr>
            <a:lvl2pPr marL="457200" indent="0">
              <a:buFontTx/>
              <a:buNone/>
              <a:defRPr>
                <a:latin typeface="Input Mono" panose="02000509020000090004" pitchFamily="49" charset="0"/>
              </a:defRPr>
            </a:lvl2pPr>
            <a:lvl3pPr marL="914400" indent="0">
              <a:buFontTx/>
              <a:buNone/>
              <a:defRPr>
                <a:latin typeface="Input Mono" panose="02000509020000090004" pitchFamily="49" charset="0"/>
              </a:defRPr>
            </a:lvl3pPr>
            <a:lvl4pPr marL="1371600" indent="0">
              <a:buFontTx/>
              <a:buNone/>
              <a:defRPr>
                <a:latin typeface="Input Mono" panose="02000509020000090004" pitchFamily="49" charset="0"/>
              </a:defRPr>
            </a:lvl4pPr>
            <a:lvl5pPr marL="1828800" indent="0">
              <a:buFontTx/>
              <a:buNone/>
              <a:defRPr>
                <a:latin typeface="Input Mono" panose="02000509020000090004" pitchFamily="49" charset="0"/>
              </a:defRPr>
            </a:lvl5pPr>
          </a:lstStyle>
          <a:p>
            <a:pPr lvl="0"/>
            <a:r>
              <a:rPr lang="pt-BR" dirty="0"/>
              <a:t>04</a:t>
            </a:r>
          </a:p>
        </p:txBody>
      </p:sp>
      <p:sp>
        <p:nvSpPr>
          <p:cNvPr id="86" name="Espaço Reservado para Texto 9">
            <a:extLst>
              <a:ext uri="{FF2B5EF4-FFF2-40B4-BE49-F238E27FC236}">
                <a16:creationId xmlns:a16="http://schemas.microsoft.com/office/drawing/2014/main" id="{6D255783-C96B-D94B-96EA-79ADBE9AA4F5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052368" y="4928254"/>
            <a:ext cx="4223389" cy="1044000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2400" b="0" i="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457200" indent="0">
              <a:buFontTx/>
              <a:buNone/>
              <a:defRPr>
                <a:latin typeface="Input Mono" panose="02000509020000090004" pitchFamily="49" charset="0"/>
              </a:defRPr>
            </a:lvl2pPr>
            <a:lvl3pPr marL="914400" indent="0">
              <a:buFontTx/>
              <a:buNone/>
              <a:defRPr>
                <a:latin typeface="Input Mono" panose="02000509020000090004" pitchFamily="49" charset="0"/>
              </a:defRPr>
            </a:lvl3pPr>
            <a:lvl4pPr marL="1371600" indent="0">
              <a:buFontTx/>
              <a:buNone/>
              <a:defRPr>
                <a:latin typeface="Input Mono" panose="02000509020000090004" pitchFamily="49" charset="0"/>
              </a:defRPr>
            </a:lvl4pPr>
            <a:lvl5pPr marL="1828800" indent="0">
              <a:buFontTx/>
              <a:buNone/>
              <a:defRPr>
                <a:latin typeface="Input Mono" panose="02000509020000090004" pitchFamily="49" charset="0"/>
              </a:defRPr>
            </a:lvl5pPr>
          </a:lstStyle>
          <a:p>
            <a:pPr lvl="0"/>
            <a:r>
              <a:rPr lang="pt-BR" dirty="0" err="1"/>
              <a:t>Lorem</a:t>
            </a:r>
            <a:r>
              <a:rPr lang="pt-BR" dirty="0"/>
              <a:t> ipsum </a:t>
            </a:r>
            <a:br>
              <a:rPr lang="pt-BR" dirty="0"/>
            </a:br>
            <a:r>
              <a:rPr lang="pt-BR" dirty="0" err="1"/>
              <a:t>dolor</a:t>
            </a:r>
            <a:r>
              <a:rPr lang="pt-BR" dirty="0"/>
              <a:t> </a:t>
            </a:r>
            <a:r>
              <a:rPr lang="pt-BR" dirty="0" err="1"/>
              <a:t>sit</a:t>
            </a:r>
            <a:r>
              <a:rPr lang="pt-BR" dirty="0"/>
              <a:t> </a:t>
            </a:r>
            <a:r>
              <a:rPr lang="pt-BR" dirty="0" err="1"/>
              <a:t>amet</a:t>
            </a:r>
            <a:endParaRPr lang="pt-BR" dirty="0"/>
          </a:p>
        </p:txBody>
      </p:sp>
      <p:sp>
        <p:nvSpPr>
          <p:cNvPr id="87" name="Espaço Reservado para Texto 9">
            <a:extLst>
              <a:ext uri="{FF2B5EF4-FFF2-40B4-BE49-F238E27FC236}">
                <a16:creationId xmlns:a16="http://schemas.microsoft.com/office/drawing/2014/main" id="{626CF3D4-7270-7845-8E6A-873BB93A7E20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318711" y="4928253"/>
            <a:ext cx="720000" cy="1044000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2400" b="1" i="0">
                <a:solidFill>
                  <a:schemeClr val="accent1"/>
                </a:solidFill>
                <a:latin typeface="Verdana" panose="020B0604030504040204" pitchFamily="34" charset="0"/>
              </a:defRPr>
            </a:lvl1pPr>
            <a:lvl2pPr marL="457200" indent="0">
              <a:buFontTx/>
              <a:buNone/>
              <a:defRPr>
                <a:latin typeface="Input Mono" panose="02000509020000090004" pitchFamily="49" charset="0"/>
              </a:defRPr>
            </a:lvl2pPr>
            <a:lvl3pPr marL="914400" indent="0">
              <a:buFontTx/>
              <a:buNone/>
              <a:defRPr>
                <a:latin typeface="Input Mono" panose="02000509020000090004" pitchFamily="49" charset="0"/>
              </a:defRPr>
            </a:lvl3pPr>
            <a:lvl4pPr marL="1371600" indent="0">
              <a:buFontTx/>
              <a:buNone/>
              <a:defRPr>
                <a:latin typeface="Input Mono" panose="02000509020000090004" pitchFamily="49" charset="0"/>
              </a:defRPr>
            </a:lvl4pPr>
            <a:lvl5pPr marL="1828800" indent="0">
              <a:buFontTx/>
              <a:buNone/>
              <a:defRPr>
                <a:latin typeface="Input Mono" panose="02000509020000090004" pitchFamily="49" charset="0"/>
              </a:defRPr>
            </a:lvl5pPr>
          </a:lstStyle>
          <a:p>
            <a:pPr lvl="0"/>
            <a:r>
              <a:rPr lang="pt-BR" dirty="0"/>
              <a:t>06</a:t>
            </a:r>
          </a:p>
        </p:txBody>
      </p:sp>
      <p:sp>
        <p:nvSpPr>
          <p:cNvPr id="88" name="Espaço Reservado para Texto 9">
            <a:extLst>
              <a:ext uri="{FF2B5EF4-FFF2-40B4-BE49-F238E27FC236}">
                <a16:creationId xmlns:a16="http://schemas.microsoft.com/office/drawing/2014/main" id="{592158AD-38A9-6A47-8C23-E9AC44D48F63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7052368" y="3548389"/>
            <a:ext cx="4223389" cy="1044000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2400" b="0" i="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457200" indent="0">
              <a:buFontTx/>
              <a:buNone/>
              <a:defRPr>
                <a:latin typeface="Input Mono" panose="02000509020000090004" pitchFamily="49" charset="0"/>
              </a:defRPr>
            </a:lvl2pPr>
            <a:lvl3pPr marL="914400" indent="0">
              <a:buFontTx/>
              <a:buNone/>
              <a:defRPr>
                <a:latin typeface="Input Mono" panose="02000509020000090004" pitchFamily="49" charset="0"/>
              </a:defRPr>
            </a:lvl3pPr>
            <a:lvl4pPr marL="1371600" indent="0">
              <a:buFontTx/>
              <a:buNone/>
              <a:defRPr>
                <a:latin typeface="Input Mono" panose="02000509020000090004" pitchFamily="49" charset="0"/>
              </a:defRPr>
            </a:lvl4pPr>
            <a:lvl5pPr marL="1828800" indent="0">
              <a:buFontTx/>
              <a:buNone/>
              <a:defRPr>
                <a:latin typeface="Input Mono" panose="02000509020000090004" pitchFamily="49" charset="0"/>
              </a:defRPr>
            </a:lvl5pPr>
          </a:lstStyle>
          <a:p>
            <a:pPr lvl="0"/>
            <a:r>
              <a:rPr lang="pt-BR" dirty="0" err="1"/>
              <a:t>Lorem</a:t>
            </a:r>
            <a:r>
              <a:rPr lang="pt-BR" dirty="0"/>
              <a:t> ipsum </a:t>
            </a:r>
            <a:br>
              <a:rPr lang="pt-BR" dirty="0"/>
            </a:br>
            <a:r>
              <a:rPr lang="pt-BR" dirty="0" err="1"/>
              <a:t>dolor</a:t>
            </a:r>
            <a:r>
              <a:rPr lang="pt-BR" dirty="0"/>
              <a:t> </a:t>
            </a:r>
            <a:r>
              <a:rPr lang="pt-BR" dirty="0" err="1"/>
              <a:t>sit</a:t>
            </a:r>
            <a:r>
              <a:rPr lang="pt-BR" dirty="0"/>
              <a:t> </a:t>
            </a:r>
            <a:r>
              <a:rPr lang="pt-BR" dirty="0" err="1"/>
              <a:t>amet</a:t>
            </a:r>
            <a:endParaRPr lang="pt-BR" dirty="0"/>
          </a:p>
        </p:txBody>
      </p:sp>
      <p:sp>
        <p:nvSpPr>
          <p:cNvPr id="89" name="Espaço Reservado para Texto 9">
            <a:extLst>
              <a:ext uri="{FF2B5EF4-FFF2-40B4-BE49-F238E27FC236}">
                <a16:creationId xmlns:a16="http://schemas.microsoft.com/office/drawing/2014/main" id="{CF8862DD-9062-B441-A376-35471D794C9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318711" y="3548389"/>
            <a:ext cx="720000" cy="1044000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2400" b="1" i="0">
                <a:solidFill>
                  <a:schemeClr val="accent1"/>
                </a:solidFill>
                <a:latin typeface="Verdana" panose="020B0604030504040204" pitchFamily="34" charset="0"/>
              </a:defRPr>
            </a:lvl1pPr>
            <a:lvl2pPr marL="457200" indent="0">
              <a:buFontTx/>
              <a:buNone/>
              <a:defRPr>
                <a:latin typeface="Input Mono" panose="02000509020000090004" pitchFamily="49" charset="0"/>
              </a:defRPr>
            </a:lvl2pPr>
            <a:lvl3pPr marL="914400" indent="0">
              <a:buFontTx/>
              <a:buNone/>
              <a:defRPr>
                <a:latin typeface="Input Mono" panose="02000509020000090004" pitchFamily="49" charset="0"/>
              </a:defRPr>
            </a:lvl3pPr>
            <a:lvl4pPr marL="1371600" indent="0">
              <a:buFontTx/>
              <a:buNone/>
              <a:defRPr>
                <a:latin typeface="Input Mono" panose="02000509020000090004" pitchFamily="49" charset="0"/>
              </a:defRPr>
            </a:lvl4pPr>
            <a:lvl5pPr marL="1828800" indent="0">
              <a:buFontTx/>
              <a:buNone/>
              <a:defRPr>
                <a:latin typeface="Input Mono" panose="02000509020000090004" pitchFamily="49" charset="0"/>
              </a:defRPr>
            </a:lvl5pPr>
          </a:lstStyle>
          <a:p>
            <a:pPr lvl="0"/>
            <a:r>
              <a:rPr lang="pt-BR" dirty="0"/>
              <a:t>05</a:t>
            </a: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421CA86A-DB92-3645-BF85-974D110D455C}"/>
              </a:ext>
            </a:extLst>
          </p:cNvPr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571288" y="448582"/>
            <a:ext cx="176400" cy="20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8208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0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Espaço Reservado para Texto 9">
            <a:extLst>
              <a:ext uri="{FF2B5EF4-FFF2-40B4-BE49-F238E27FC236}">
                <a16:creationId xmlns:a16="http://schemas.microsoft.com/office/drawing/2014/main" id="{38A994E7-C6AF-F149-A910-ED3013F9A3C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656710" y="2168525"/>
            <a:ext cx="1744385" cy="1044000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400" b="0" i="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457200" indent="0">
              <a:buFontTx/>
              <a:buNone/>
              <a:defRPr>
                <a:latin typeface="Input Mono" panose="02000509020000090004" pitchFamily="49" charset="0"/>
              </a:defRPr>
            </a:lvl2pPr>
            <a:lvl3pPr marL="914400" indent="0">
              <a:buFontTx/>
              <a:buNone/>
              <a:defRPr>
                <a:latin typeface="Input Mono" panose="02000509020000090004" pitchFamily="49" charset="0"/>
              </a:defRPr>
            </a:lvl3pPr>
            <a:lvl4pPr marL="1371600" indent="0">
              <a:buFontTx/>
              <a:buNone/>
              <a:defRPr>
                <a:latin typeface="Input Mono" panose="02000509020000090004" pitchFamily="49" charset="0"/>
              </a:defRPr>
            </a:lvl4pPr>
            <a:lvl5pPr marL="1828800" indent="0">
              <a:buFontTx/>
              <a:buNone/>
              <a:defRPr>
                <a:latin typeface="Input Mono" panose="02000509020000090004" pitchFamily="49" charset="0"/>
              </a:defRPr>
            </a:lvl5pPr>
          </a:lstStyle>
          <a:p>
            <a:pPr lvl="0"/>
            <a:r>
              <a:rPr lang="pt-BR" dirty="0" err="1"/>
              <a:t>Lorem</a:t>
            </a:r>
            <a:r>
              <a:rPr lang="pt-BR" dirty="0"/>
              <a:t> ipsum </a:t>
            </a:r>
            <a:r>
              <a:rPr lang="pt-BR" dirty="0" err="1"/>
              <a:t>dolor</a:t>
            </a:r>
            <a:r>
              <a:rPr lang="pt-BR" dirty="0"/>
              <a:t> </a:t>
            </a:r>
            <a:r>
              <a:rPr lang="pt-BR" dirty="0" err="1"/>
              <a:t>sit</a:t>
            </a:r>
            <a:r>
              <a:rPr lang="pt-BR" dirty="0"/>
              <a:t> </a:t>
            </a:r>
            <a:br>
              <a:rPr lang="pt-BR" dirty="0"/>
            </a:br>
            <a:r>
              <a:rPr lang="pt-BR" dirty="0" err="1"/>
              <a:t>amet</a:t>
            </a:r>
            <a:endParaRPr lang="pt-BR" dirty="0"/>
          </a:p>
        </p:txBody>
      </p:sp>
      <p:sp>
        <p:nvSpPr>
          <p:cNvPr id="52" name="Espaço Reservado para Texto 9">
            <a:extLst>
              <a:ext uri="{FF2B5EF4-FFF2-40B4-BE49-F238E27FC236}">
                <a16:creationId xmlns:a16="http://schemas.microsoft.com/office/drawing/2014/main" id="{16BF06D6-4AD3-D146-A669-79F8DF27C06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656710" y="3547527"/>
            <a:ext cx="1744385" cy="1044000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400" b="0" i="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457200" indent="0">
              <a:buFontTx/>
              <a:buNone/>
              <a:defRPr>
                <a:latin typeface="Input Mono" panose="02000509020000090004" pitchFamily="49" charset="0"/>
              </a:defRPr>
            </a:lvl2pPr>
            <a:lvl3pPr marL="914400" indent="0">
              <a:buFontTx/>
              <a:buNone/>
              <a:defRPr>
                <a:latin typeface="Input Mono" panose="02000509020000090004" pitchFamily="49" charset="0"/>
              </a:defRPr>
            </a:lvl3pPr>
            <a:lvl4pPr marL="1371600" indent="0">
              <a:buFontTx/>
              <a:buNone/>
              <a:defRPr>
                <a:latin typeface="Input Mono" panose="02000509020000090004" pitchFamily="49" charset="0"/>
              </a:defRPr>
            </a:lvl4pPr>
            <a:lvl5pPr marL="1828800" indent="0">
              <a:buFontTx/>
              <a:buNone/>
              <a:defRPr>
                <a:latin typeface="Input Mono" panose="02000509020000090004" pitchFamily="49" charset="0"/>
              </a:defRPr>
            </a:lvl5pPr>
          </a:lstStyle>
          <a:p>
            <a:pPr lvl="0"/>
            <a:r>
              <a:rPr lang="pt-BR" dirty="0" err="1"/>
              <a:t>Lorem</a:t>
            </a:r>
            <a:r>
              <a:rPr lang="pt-BR" dirty="0"/>
              <a:t> ipsum </a:t>
            </a:r>
            <a:r>
              <a:rPr lang="pt-BR" dirty="0" err="1"/>
              <a:t>dolor</a:t>
            </a:r>
            <a:r>
              <a:rPr lang="pt-BR" dirty="0"/>
              <a:t> </a:t>
            </a:r>
            <a:r>
              <a:rPr lang="pt-BR" dirty="0" err="1"/>
              <a:t>sit</a:t>
            </a:r>
            <a:r>
              <a:rPr lang="pt-BR" dirty="0"/>
              <a:t> </a:t>
            </a:r>
            <a:br>
              <a:rPr lang="pt-BR" dirty="0"/>
            </a:br>
            <a:r>
              <a:rPr lang="pt-BR" dirty="0" err="1"/>
              <a:t>amet</a:t>
            </a:r>
            <a:endParaRPr lang="pt-BR" dirty="0"/>
          </a:p>
        </p:txBody>
      </p:sp>
      <p:sp>
        <p:nvSpPr>
          <p:cNvPr id="53" name="Espaço Reservado para Texto 9">
            <a:extLst>
              <a:ext uri="{FF2B5EF4-FFF2-40B4-BE49-F238E27FC236}">
                <a16:creationId xmlns:a16="http://schemas.microsoft.com/office/drawing/2014/main" id="{52B2600B-3CA3-694F-B458-3D3BD410973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656710" y="4930619"/>
            <a:ext cx="1744385" cy="1044000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400" b="0" i="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457200" indent="0">
              <a:buFontTx/>
              <a:buNone/>
              <a:defRPr>
                <a:latin typeface="Input Mono" panose="02000509020000090004" pitchFamily="49" charset="0"/>
              </a:defRPr>
            </a:lvl2pPr>
            <a:lvl3pPr marL="914400" indent="0">
              <a:buFontTx/>
              <a:buNone/>
              <a:defRPr>
                <a:latin typeface="Input Mono" panose="02000509020000090004" pitchFamily="49" charset="0"/>
              </a:defRPr>
            </a:lvl3pPr>
            <a:lvl4pPr marL="1371600" indent="0">
              <a:buFontTx/>
              <a:buNone/>
              <a:defRPr>
                <a:latin typeface="Input Mono" panose="02000509020000090004" pitchFamily="49" charset="0"/>
              </a:defRPr>
            </a:lvl4pPr>
            <a:lvl5pPr marL="1828800" indent="0">
              <a:buFontTx/>
              <a:buNone/>
              <a:defRPr>
                <a:latin typeface="Input Mono" panose="02000509020000090004" pitchFamily="49" charset="0"/>
              </a:defRPr>
            </a:lvl5pPr>
          </a:lstStyle>
          <a:p>
            <a:pPr lvl="0"/>
            <a:r>
              <a:rPr lang="pt-BR" dirty="0" err="1"/>
              <a:t>Lorem</a:t>
            </a:r>
            <a:r>
              <a:rPr lang="pt-BR" dirty="0"/>
              <a:t> ipsum </a:t>
            </a:r>
            <a:r>
              <a:rPr lang="pt-BR" dirty="0" err="1"/>
              <a:t>dolor</a:t>
            </a:r>
            <a:r>
              <a:rPr lang="pt-BR" dirty="0"/>
              <a:t> </a:t>
            </a:r>
            <a:r>
              <a:rPr lang="pt-BR" dirty="0" err="1"/>
              <a:t>sit</a:t>
            </a:r>
            <a:r>
              <a:rPr lang="pt-BR" dirty="0"/>
              <a:t> </a:t>
            </a:r>
            <a:br>
              <a:rPr lang="pt-BR" dirty="0"/>
            </a:br>
            <a:r>
              <a:rPr lang="pt-BR" dirty="0" err="1"/>
              <a:t>amet</a:t>
            </a:r>
            <a:endParaRPr lang="pt-BR" dirty="0"/>
          </a:p>
        </p:txBody>
      </p:sp>
      <p:sp>
        <p:nvSpPr>
          <p:cNvPr id="96" name="Espaço Reservado para Texto 9">
            <a:extLst>
              <a:ext uri="{FF2B5EF4-FFF2-40B4-BE49-F238E27FC236}">
                <a16:creationId xmlns:a16="http://schemas.microsoft.com/office/drawing/2014/main" id="{E73DB5D0-8C46-2E40-BAC9-5653A2A04C09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4590976" y="2168525"/>
            <a:ext cx="1744385" cy="1044000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400" b="0" i="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457200" indent="0">
              <a:buFontTx/>
              <a:buNone/>
              <a:defRPr>
                <a:latin typeface="Input Mono" panose="02000509020000090004" pitchFamily="49" charset="0"/>
              </a:defRPr>
            </a:lvl2pPr>
            <a:lvl3pPr marL="914400" indent="0">
              <a:buFontTx/>
              <a:buNone/>
              <a:defRPr>
                <a:latin typeface="Input Mono" panose="02000509020000090004" pitchFamily="49" charset="0"/>
              </a:defRPr>
            </a:lvl3pPr>
            <a:lvl4pPr marL="1371600" indent="0">
              <a:buFontTx/>
              <a:buNone/>
              <a:defRPr>
                <a:latin typeface="Input Mono" panose="02000509020000090004" pitchFamily="49" charset="0"/>
              </a:defRPr>
            </a:lvl4pPr>
            <a:lvl5pPr marL="1828800" indent="0">
              <a:buFontTx/>
              <a:buNone/>
              <a:defRPr>
                <a:latin typeface="Input Mono" panose="02000509020000090004" pitchFamily="49" charset="0"/>
              </a:defRPr>
            </a:lvl5pPr>
          </a:lstStyle>
          <a:p>
            <a:pPr lvl="0"/>
            <a:r>
              <a:rPr lang="pt-BR" dirty="0" err="1"/>
              <a:t>Lorem</a:t>
            </a:r>
            <a:r>
              <a:rPr lang="pt-BR" dirty="0"/>
              <a:t> ipsum </a:t>
            </a:r>
            <a:r>
              <a:rPr lang="pt-BR" dirty="0" err="1"/>
              <a:t>dolor</a:t>
            </a:r>
            <a:r>
              <a:rPr lang="pt-BR" dirty="0"/>
              <a:t> </a:t>
            </a:r>
            <a:r>
              <a:rPr lang="pt-BR" dirty="0" err="1"/>
              <a:t>sit</a:t>
            </a:r>
            <a:r>
              <a:rPr lang="pt-BR" dirty="0"/>
              <a:t> </a:t>
            </a:r>
            <a:br>
              <a:rPr lang="pt-BR" dirty="0"/>
            </a:br>
            <a:r>
              <a:rPr lang="pt-BR" dirty="0" err="1"/>
              <a:t>amet</a:t>
            </a:r>
            <a:endParaRPr lang="pt-BR" dirty="0"/>
          </a:p>
        </p:txBody>
      </p:sp>
      <p:sp>
        <p:nvSpPr>
          <p:cNvPr id="97" name="Espaço Reservado para Texto 9">
            <a:extLst>
              <a:ext uri="{FF2B5EF4-FFF2-40B4-BE49-F238E27FC236}">
                <a16:creationId xmlns:a16="http://schemas.microsoft.com/office/drawing/2014/main" id="{77990F67-A996-0949-8E03-E3969B39F6FD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4590976" y="3547527"/>
            <a:ext cx="1744385" cy="1044000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400" b="0" i="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457200" indent="0">
              <a:buFontTx/>
              <a:buNone/>
              <a:defRPr>
                <a:latin typeface="Input Mono" panose="02000509020000090004" pitchFamily="49" charset="0"/>
              </a:defRPr>
            </a:lvl2pPr>
            <a:lvl3pPr marL="914400" indent="0">
              <a:buFontTx/>
              <a:buNone/>
              <a:defRPr>
                <a:latin typeface="Input Mono" panose="02000509020000090004" pitchFamily="49" charset="0"/>
              </a:defRPr>
            </a:lvl3pPr>
            <a:lvl4pPr marL="1371600" indent="0">
              <a:buFontTx/>
              <a:buNone/>
              <a:defRPr>
                <a:latin typeface="Input Mono" panose="02000509020000090004" pitchFamily="49" charset="0"/>
              </a:defRPr>
            </a:lvl4pPr>
            <a:lvl5pPr marL="1828800" indent="0">
              <a:buFontTx/>
              <a:buNone/>
              <a:defRPr>
                <a:latin typeface="Input Mono" panose="02000509020000090004" pitchFamily="49" charset="0"/>
              </a:defRPr>
            </a:lvl5pPr>
          </a:lstStyle>
          <a:p>
            <a:pPr lvl="0"/>
            <a:r>
              <a:rPr lang="pt-BR" dirty="0" err="1"/>
              <a:t>Lorem</a:t>
            </a:r>
            <a:r>
              <a:rPr lang="pt-BR" dirty="0"/>
              <a:t> ipsum </a:t>
            </a:r>
            <a:r>
              <a:rPr lang="pt-BR" dirty="0" err="1"/>
              <a:t>dolor</a:t>
            </a:r>
            <a:r>
              <a:rPr lang="pt-BR" dirty="0"/>
              <a:t> </a:t>
            </a:r>
            <a:r>
              <a:rPr lang="pt-BR" dirty="0" err="1"/>
              <a:t>sit</a:t>
            </a:r>
            <a:r>
              <a:rPr lang="pt-BR" dirty="0"/>
              <a:t> </a:t>
            </a:r>
            <a:br>
              <a:rPr lang="pt-BR" dirty="0"/>
            </a:br>
            <a:r>
              <a:rPr lang="pt-BR" dirty="0" err="1"/>
              <a:t>amet</a:t>
            </a:r>
            <a:endParaRPr lang="pt-BR" dirty="0"/>
          </a:p>
        </p:txBody>
      </p:sp>
      <p:sp>
        <p:nvSpPr>
          <p:cNvPr id="98" name="Espaço Reservado para Texto 9">
            <a:extLst>
              <a:ext uri="{FF2B5EF4-FFF2-40B4-BE49-F238E27FC236}">
                <a16:creationId xmlns:a16="http://schemas.microsoft.com/office/drawing/2014/main" id="{8836A9DE-F558-114C-A5D1-8DAD4CC30E71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4590976" y="4930619"/>
            <a:ext cx="1744385" cy="1044000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400" b="0" i="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457200" indent="0">
              <a:buFontTx/>
              <a:buNone/>
              <a:defRPr>
                <a:latin typeface="Input Mono" panose="02000509020000090004" pitchFamily="49" charset="0"/>
              </a:defRPr>
            </a:lvl2pPr>
            <a:lvl3pPr marL="914400" indent="0">
              <a:buFontTx/>
              <a:buNone/>
              <a:defRPr>
                <a:latin typeface="Input Mono" panose="02000509020000090004" pitchFamily="49" charset="0"/>
              </a:defRPr>
            </a:lvl3pPr>
            <a:lvl4pPr marL="1371600" indent="0">
              <a:buFontTx/>
              <a:buNone/>
              <a:defRPr>
                <a:latin typeface="Input Mono" panose="02000509020000090004" pitchFamily="49" charset="0"/>
              </a:defRPr>
            </a:lvl4pPr>
            <a:lvl5pPr marL="1828800" indent="0">
              <a:buFontTx/>
              <a:buNone/>
              <a:defRPr>
                <a:latin typeface="Input Mono" panose="02000509020000090004" pitchFamily="49" charset="0"/>
              </a:defRPr>
            </a:lvl5pPr>
          </a:lstStyle>
          <a:p>
            <a:pPr lvl="0"/>
            <a:r>
              <a:rPr lang="pt-BR" dirty="0" err="1"/>
              <a:t>Lorem</a:t>
            </a:r>
            <a:r>
              <a:rPr lang="pt-BR" dirty="0"/>
              <a:t> ipsum </a:t>
            </a:r>
            <a:r>
              <a:rPr lang="pt-BR" dirty="0" err="1"/>
              <a:t>dolor</a:t>
            </a:r>
            <a:r>
              <a:rPr lang="pt-BR" dirty="0"/>
              <a:t> </a:t>
            </a:r>
            <a:r>
              <a:rPr lang="pt-BR" dirty="0" err="1"/>
              <a:t>sit</a:t>
            </a:r>
            <a:r>
              <a:rPr lang="pt-BR" dirty="0"/>
              <a:t> </a:t>
            </a:r>
            <a:br>
              <a:rPr lang="pt-BR" dirty="0"/>
            </a:br>
            <a:r>
              <a:rPr lang="pt-BR" dirty="0" err="1"/>
              <a:t>amet</a:t>
            </a:r>
            <a:endParaRPr lang="pt-BR" dirty="0"/>
          </a:p>
        </p:txBody>
      </p:sp>
      <p:sp>
        <p:nvSpPr>
          <p:cNvPr id="99" name="Espaço Reservado para Texto 9">
            <a:extLst>
              <a:ext uri="{FF2B5EF4-FFF2-40B4-BE49-F238E27FC236}">
                <a16:creationId xmlns:a16="http://schemas.microsoft.com/office/drawing/2014/main" id="{F91C654F-29FB-BF40-B039-D22BF833A51C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3856849" y="2168524"/>
            <a:ext cx="720000" cy="1044000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2400" b="1" i="0">
                <a:solidFill>
                  <a:schemeClr val="accent1"/>
                </a:solidFill>
                <a:latin typeface="Verdana" panose="020B0604030504040204" pitchFamily="34" charset="0"/>
              </a:defRPr>
            </a:lvl1pPr>
            <a:lvl2pPr marL="457200" indent="0">
              <a:buFontTx/>
              <a:buNone/>
              <a:defRPr>
                <a:latin typeface="Input Mono" panose="02000509020000090004" pitchFamily="49" charset="0"/>
              </a:defRPr>
            </a:lvl2pPr>
            <a:lvl3pPr marL="914400" indent="0">
              <a:buFontTx/>
              <a:buNone/>
              <a:defRPr>
                <a:latin typeface="Input Mono" panose="02000509020000090004" pitchFamily="49" charset="0"/>
              </a:defRPr>
            </a:lvl3pPr>
            <a:lvl4pPr marL="1371600" indent="0">
              <a:buFontTx/>
              <a:buNone/>
              <a:defRPr>
                <a:latin typeface="Input Mono" panose="02000509020000090004" pitchFamily="49" charset="0"/>
              </a:defRPr>
            </a:lvl4pPr>
            <a:lvl5pPr marL="1828800" indent="0">
              <a:buFontTx/>
              <a:buNone/>
              <a:defRPr>
                <a:latin typeface="Input Mono" panose="02000509020000090004" pitchFamily="49" charset="0"/>
              </a:defRPr>
            </a:lvl5pPr>
          </a:lstStyle>
          <a:p>
            <a:pPr lvl="0"/>
            <a:r>
              <a:rPr lang="pt-BR" dirty="0"/>
              <a:t>04</a:t>
            </a:r>
          </a:p>
        </p:txBody>
      </p:sp>
      <p:sp>
        <p:nvSpPr>
          <p:cNvPr id="100" name="Espaço Reservado para Texto 9">
            <a:extLst>
              <a:ext uri="{FF2B5EF4-FFF2-40B4-BE49-F238E27FC236}">
                <a16:creationId xmlns:a16="http://schemas.microsoft.com/office/drawing/2014/main" id="{49071F24-0A72-0243-BF5A-780AC4D43924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3856849" y="4928253"/>
            <a:ext cx="720000" cy="1044000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2400" b="1" i="0">
                <a:solidFill>
                  <a:schemeClr val="accent1"/>
                </a:solidFill>
                <a:latin typeface="Verdana" panose="020B0604030504040204" pitchFamily="34" charset="0"/>
              </a:defRPr>
            </a:lvl1pPr>
            <a:lvl2pPr marL="457200" indent="0">
              <a:buFontTx/>
              <a:buNone/>
              <a:defRPr>
                <a:latin typeface="Input Mono" panose="02000509020000090004" pitchFamily="49" charset="0"/>
              </a:defRPr>
            </a:lvl2pPr>
            <a:lvl3pPr marL="914400" indent="0">
              <a:buFontTx/>
              <a:buNone/>
              <a:defRPr>
                <a:latin typeface="Input Mono" panose="02000509020000090004" pitchFamily="49" charset="0"/>
              </a:defRPr>
            </a:lvl3pPr>
            <a:lvl4pPr marL="1371600" indent="0">
              <a:buFontTx/>
              <a:buNone/>
              <a:defRPr>
                <a:latin typeface="Input Mono" panose="02000509020000090004" pitchFamily="49" charset="0"/>
              </a:defRPr>
            </a:lvl4pPr>
            <a:lvl5pPr marL="1828800" indent="0">
              <a:buFontTx/>
              <a:buNone/>
              <a:defRPr>
                <a:latin typeface="Input Mono" panose="02000509020000090004" pitchFamily="49" charset="0"/>
              </a:defRPr>
            </a:lvl5pPr>
          </a:lstStyle>
          <a:p>
            <a:pPr lvl="0"/>
            <a:r>
              <a:rPr lang="pt-BR" dirty="0"/>
              <a:t>06</a:t>
            </a:r>
          </a:p>
        </p:txBody>
      </p:sp>
      <p:sp>
        <p:nvSpPr>
          <p:cNvPr id="101" name="Espaço Reservado para Texto 9">
            <a:extLst>
              <a:ext uri="{FF2B5EF4-FFF2-40B4-BE49-F238E27FC236}">
                <a16:creationId xmlns:a16="http://schemas.microsoft.com/office/drawing/2014/main" id="{98219A70-433D-0B43-BA1B-FCBFC20AD899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3856849" y="3548389"/>
            <a:ext cx="720000" cy="1044000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2400" b="1" i="0">
                <a:solidFill>
                  <a:schemeClr val="accent1"/>
                </a:solidFill>
                <a:latin typeface="Verdana" panose="020B0604030504040204" pitchFamily="34" charset="0"/>
              </a:defRPr>
            </a:lvl1pPr>
            <a:lvl2pPr marL="457200" indent="0">
              <a:buFontTx/>
              <a:buNone/>
              <a:defRPr>
                <a:latin typeface="Input Mono" panose="02000509020000090004" pitchFamily="49" charset="0"/>
              </a:defRPr>
            </a:lvl2pPr>
            <a:lvl3pPr marL="914400" indent="0">
              <a:buFontTx/>
              <a:buNone/>
              <a:defRPr>
                <a:latin typeface="Input Mono" panose="02000509020000090004" pitchFamily="49" charset="0"/>
              </a:defRPr>
            </a:lvl3pPr>
            <a:lvl4pPr marL="1371600" indent="0">
              <a:buFontTx/>
              <a:buNone/>
              <a:defRPr>
                <a:latin typeface="Input Mono" panose="02000509020000090004" pitchFamily="49" charset="0"/>
              </a:defRPr>
            </a:lvl4pPr>
            <a:lvl5pPr marL="1828800" indent="0">
              <a:buFontTx/>
              <a:buNone/>
              <a:defRPr>
                <a:latin typeface="Input Mono" panose="02000509020000090004" pitchFamily="49" charset="0"/>
              </a:defRPr>
            </a:lvl5pPr>
          </a:lstStyle>
          <a:p>
            <a:pPr lvl="0"/>
            <a:r>
              <a:rPr lang="pt-BR" dirty="0"/>
              <a:t>05</a:t>
            </a:r>
          </a:p>
        </p:txBody>
      </p:sp>
      <p:sp>
        <p:nvSpPr>
          <p:cNvPr id="102" name="Espaço Reservado para Texto 9">
            <a:extLst>
              <a:ext uri="{FF2B5EF4-FFF2-40B4-BE49-F238E27FC236}">
                <a16:creationId xmlns:a16="http://schemas.microsoft.com/office/drawing/2014/main" id="{4B78A06A-1857-644C-987E-E97536660F33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536600" y="2168525"/>
            <a:ext cx="1744385" cy="1044000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400" b="0" i="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457200" indent="0">
              <a:buFontTx/>
              <a:buNone/>
              <a:defRPr>
                <a:latin typeface="Input Mono" panose="02000509020000090004" pitchFamily="49" charset="0"/>
              </a:defRPr>
            </a:lvl2pPr>
            <a:lvl3pPr marL="914400" indent="0">
              <a:buFontTx/>
              <a:buNone/>
              <a:defRPr>
                <a:latin typeface="Input Mono" panose="02000509020000090004" pitchFamily="49" charset="0"/>
              </a:defRPr>
            </a:lvl3pPr>
            <a:lvl4pPr marL="1371600" indent="0">
              <a:buFontTx/>
              <a:buNone/>
              <a:defRPr>
                <a:latin typeface="Input Mono" panose="02000509020000090004" pitchFamily="49" charset="0"/>
              </a:defRPr>
            </a:lvl4pPr>
            <a:lvl5pPr marL="1828800" indent="0">
              <a:buFontTx/>
              <a:buNone/>
              <a:defRPr>
                <a:latin typeface="Input Mono" panose="02000509020000090004" pitchFamily="49" charset="0"/>
              </a:defRPr>
            </a:lvl5pPr>
          </a:lstStyle>
          <a:p>
            <a:pPr lvl="0"/>
            <a:r>
              <a:rPr lang="pt-BR" dirty="0" err="1"/>
              <a:t>Lorem</a:t>
            </a:r>
            <a:r>
              <a:rPr lang="pt-BR" dirty="0"/>
              <a:t> ipsum </a:t>
            </a:r>
            <a:r>
              <a:rPr lang="pt-BR" dirty="0" err="1"/>
              <a:t>dolor</a:t>
            </a:r>
            <a:r>
              <a:rPr lang="pt-BR" dirty="0"/>
              <a:t> </a:t>
            </a:r>
            <a:r>
              <a:rPr lang="pt-BR" dirty="0" err="1"/>
              <a:t>sit</a:t>
            </a:r>
            <a:r>
              <a:rPr lang="pt-BR" dirty="0"/>
              <a:t> </a:t>
            </a:r>
            <a:br>
              <a:rPr lang="pt-BR" dirty="0"/>
            </a:br>
            <a:r>
              <a:rPr lang="pt-BR" dirty="0" err="1"/>
              <a:t>amet</a:t>
            </a:r>
            <a:endParaRPr lang="pt-BR" dirty="0"/>
          </a:p>
        </p:txBody>
      </p:sp>
      <p:sp>
        <p:nvSpPr>
          <p:cNvPr id="103" name="Espaço Reservado para Texto 9">
            <a:extLst>
              <a:ext uri="{FF2B5EF4-FFF2-40B4-BE49-F238E27FC236}">
                <a16:creationId xmlns:a16="http://schemas.microsoft.com/office/drawing/2014/main" id="{97F47309-B70C-9E4E-85A8-41F6D83CBA4E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7536600" y="3547527"/>
            <a:ext cx="1744385" cy="1044000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400" b="0" i="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457200" indent="0">
              <a:buFontTx/>
              <a:buNone/>
              <a:defRPr>
                <a:latin typeface="Input Mono" panose="02000509020000090004" pitchFamily="49" charset="0"/>
              </a:defRPr>
            </a:lvl2pPr>
            <a:lvl3pPr marL="914400" indent="0">
              <a:buFontTx/>
              <a:buNone/>
              <a:defRPr>
                <a:latin typeface="Input Mono" panose="02000509020000090004" pitchFamily="49" charset="0"/>
              </a:defRPr>
            </a:lvl3pPr>
            <a:lvl4pPr marL="1371600" indent="0">
              <a:buFontTx/>
              <a:buNone/>
              <a:defRPr>
                <a:latin typeface="Input Mono" panose="02000509020000090004" pitchFamily="49" charset="0"/>
              </a:defRPr>
            </a:lvl4pPr>
            <a:lvl5pPr marL="1828800" indent="0">
              <a:buFontTx/>
              <a:buNone/>
              <a:defRPr>
                <a:latin typeface="Input Mono" panose="02000509020000090004" pitchFamily="49" charset="0"/>
              </a:defRPr>
            </a:lvl5pPr>
          </a:lstStyle>
          <a:p>
            <a:pPr lvl="0"/>
            <a:r>
              <a:rPr lang="pt-BR" dirty="0" err="1"/>
              <a:t>Lorem</a:t>
            </a:r>
            <a:r>
              <a:rPr lang="pt-BR" dirty="0"/>
              <a:t> ipsum </a:t>
            </a:r>
            <a:r>
              <a:rPr lang="pt-BR" dirty="0" err="1"/>
              <a:t>dolor</a:t>
            </a:r>
            <a:r>
              <a:rPr lang="pt-BR" dirty="0"/>
              <a:t> </a:t>
            </a:r>
            <a:r>
              <a:rPr lang="pt-BR" dirty="0" err="1"/>
              <a:t>sit</a:t>
            </a:r>
            <a:r>
              <a:rPr lang="pt-BR" dirty="0"/>
              <a:t> </a:t>
            </a:r>
            <a:br>
              <a:rPr lang="pt-BR" dirty="0"/>
            </a:br>
            <a:r>
              <a:rPr lang="pt-BR" dirty="0" err="1"/>
              <a:t>amet</a:t>
            </a:r>
            <a:endParaRPr lang="pt-BR" dirty="0"/>
          </a:p>
        </p:txBody>
      </p:sp>
      <p:sp>
        <p:nvSpPr>
          <p:cNvPr id="104" name="Espaço Reservado para Texto 9">
            <a:extLst>
              <a:ext uri="{FF2B5EF4-FFF2-40B4-BE49-F238E27FC236}">
                <a16:creationId xmlns:a16="http://schemas.microsoft.com/office/drawing/2014/main" id="{F681FD35-C37E-D94D-A399-3424C1328676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536600" y="4930619"/>
            <a:ext cx="1744385" cy="1044000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400" b="0" i="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457200" indent="0">
              <a:buFontTx/>
              <a:buNone/>
              <a:defRPr>
                <a:latin typeface="Input Mono" panose="02000509020000090004" pitchFamily="49" charset="0"/>
              </a:defRPr>
            </a:lvl2pPr>
            <a:lvl3pPr marL="914400" indent="0">
              <a:buFontTx/>
              <a:buNone/>
              <a:defRPr>
                <a:latin typeface="Input Mono" panose="02000509020000090004" pitchFamily="49" charset="0"/>
              </a:defRPr>
            </a:lvl3pPr>
            <a:lvl4pPr marL="1371600" indent="0">
              <a:buFontTx/>
              <a:buNone/>
              <a:defRPr>
                <a:latin typeface="Input Mono" panose="02000509020000090004" pitchFamily="49" charset="0"/>
              </a:defRPr>
            </a:lvl4pPr>
            <a:lvl5pPr marL="1828800" indent="0">
              <a:buFontTx/>
              <a:buNone/>
              <a:defRPr>
                <a:latin typeface="Input Mono" panose="02000509020000090004" pitchFamily="49" charset="0"/>
              </a:defRPr>
            </a:lvl5pPr>
          </a:lstStyle>
          <a:p>
            <a:pPr lvl="0"/>
            <a:r>
              <a:rPr lang="pt-BR" dirty="0" err="1"/>
              <a:t>Lorem</a:t>
            </a:r>
            <a:r>
              <a:rPr lang="pt-BR" dirty="0"/>
              <a:t> ipsum </a:t>
            </a:r>
            <a:r>
              <a:rPr lang="pt-BR" dirty="0" err="1"/>
              <a:t>dolor</a:t>
            </a:r>
            <a:r>
              <a:rPr lang="pt-BR" dirty="0"/>
              <a:t> </a:t>
            </a:r>
            <a:r>
              <a:rPr lang="pt-BR" dirty="0" err="1"/>
              <a:t>sit</a:t>
            </a:r>
            <a:r>
              <a:rPr lang="pt-BR" dirty="0"/>
              <a:t> </a:t>
            </a:r>
            <a:br>
              <a:rPr lang="pt-BR" dirty="0"/>
            </a:br>
            <a:r>
              <a:rPr lang="pt-BR" dirty="0" err="1"/>
              <a:t>amet</a:t>
            </a:r>
            <a:endParaRPr lang="pt-BR" dirty="0"/>
          </a:p>
        </p:txBody>
      </p:sp>
      <p:sp>
        <p:nvSpPr>
          <p:cNvPr id="105" name="Espaço Reservado para Texto 9">
            <a:extLst>
              <a:ext uri="{FF2B5EF4-FFF2-40B4-BE49-F238E27FC236}">
                <a16:creationId xmlns:a16="http://schemas.microsoft.com/office/drawing/2014/main" id="{B35453E6-5E12-B74E-8BDE-2B528FCAC8EB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6802473" y="2168524"/>
            <a:ext cx="720000" cy="1044000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2400" b="1" i="0">
                <a:solidFill>
                  <a:schemeClr val="accent1"/>
                </a:solidFill>
                <a:latin typeface="Verdana" panose="020B0604030504040204" pitchFamily="34" charset="0"/>
              </a:defRPr>
            </a:lvl1pPr>
            <a:lvl2pPr marL="457200" indent="0">
              <a:buFontTx/>
              <a:buNone/>
              <a:defRPr>
                <a:latin typeface="Input Mono" panose="02000509020000090004" pitchFamily="49" charset="0"/>
              </a:defRPr>
            </a:lvl2pPr>
            <a:lvl3pPr marL="914400" indent="0">
              <a:buFontTx/>
              <a:buNone/>
              <a:defRPr>
                <a:latin typeface="Input Mono" panose="02000509020000090004" pitchFamily="49" charset="0"/>
              </a:defRPr>
            </a:lvl3pPr>
            <a:lvl4pPr marL="1371600" indent="0">
              <a:buFontTx/>
              <a:buNone/>
              <a:defRPr>
                <a:latin typeface="Input Mono" panose="02000509020000090004" pitchFamily="49" charset="0"/>
              </a:defRPr>
            </a:lvl4pPr>
            <a:lvl5pPr marL="1828800" indent="0">
              <a:buFontTx/>
              <a:buNone/>
              <a:defRPr>
                <a:latin typeface="Input Mono" panose="02000509020000090004" pitchFamily="49" charset="0"/>
              </a:defRPr>
            </a:lvl5pPr>
          </a:lstStyle>
          <a:p>
            <a:pPr lvl="0"/>
            <a:r>
              <a:rPr lang="pt-BR" dirty="0"/>
              <a:t>07</a:t>
            </a:r>
          </a:p>
        </p:txBody>
      </p:sp>
      <p:sp>
        <p:nvSpPr>
          <p:cNvPr id="106" name="Espaço Reservado para Texto 9">
            <a:extLst>
              <a:ext uri="{FF2B5EF4-FFF2-40B4-BE49-F238E27FC236}">
                <a16:creationId xmlns:a16="http://schemas.microsoft.com/office/drawing/2014/main" id="{D3EEB6A4-55BB-5842-B99E-FA3DE8952196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6802473" y="4928253"/>
            <a:ext cx="720000" cy="1044000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2400" b="1" i="0">
                <a:solidFill>
                  <a:schemeClr val="accent1"/>
                </a:solidFill>
                <a:latin typeface="Verdana" panose="020B0604030504040204" pitchFamily="34" charset="0"/>
              </a:defRPr>
            </a:lvl1pPr>
            <a:lvl2pPr marL="457200" indent="0">
              <a:buFontTx/>
              <a:buNone/>
              <a:defRPr>
                <a:latin typeface="Input Mono" panose="02000509020000090004" pitchFamily="49" charset="0"/>
              </a:defRPr>
            </a:lvl2pPr>
            <a:lvl3pPr marL="914400" indent="0">
              <a:buFontTx/>
              <a:buNone/>
              <a:defRPr>
                <a:latin typeface="Input Mono" panose="02000509020000090004" pitchFamily="49" charset="0"/>
              </a:defRPr>
            </a:lvl3pPr>
            <a:lvl4pPr marL="1371600" indent="0">
              <a:buFontTx/>
              <a:buNone/>
              <a:defRPr>
                <a:latin typeface="Input Mono" panose="02000509020000090004" pitchFamily="49" charset="0"/>
              </a:defRPr>
            </a:lvl4pPr>
            <a:lvl5pPr marL="1828800" indent="0">
              <a:buFontTx/>
              <a:buNone/>
              <a:defRPr>
                <a:latin typeface="Input Mono" panose="02000509020000090004" pitchFamily="49" charset="0"/>
              </a:defRPr>
            </a:lvl5pPr>
          </a:lstStyle>
          <a:p>
            <a:pPr lvl="0"/>
            <a:r>
              <a:rPr lang="pt-BR" dirty="0"/>
              <a:t>09</a:t>
            </a:r>
          </a:p>
        </p:txBody>
      </p:sp>
      <p:sp>
        <p:nvSpPr>
          <p:cNvPr id="107" name="Espaço Reservado para Texto 9">
            <a:extLst>
              <a:ext uri="{FF2B5EF4-FFF2-40B4-BE49-F238E27FC236}">
                <a16:creationId xmlns:a16="http://schemas.microsoft.com/office/drawing/2014/main" id="{9D3AC70D-8AF0-834F-8D0D-26E3FB36133C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6802473" y="3548389"/>
            <a:ext cx="720000" cy="1044000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2400" b="1" i="0">
                <a:solidFill>
                  <a:schemeClr val="accent1"/>
                </a:solidFill>
                <a:latin typeface="Verdana" panose="020B0604030504040204" pitchFamily="34" charset="0"/>
              </a:defRPr>
            </a:lvl1pPr>
            <a:lvl2pPr marL="457200" indent="0">
              <a:buFontTx/>
              <a:buNone/>
              <a:defRPr>
                <a:latin typeface="Input Mono" panose="02000509020000090004" pitchFamily="49" charset="0"/>
              </a:defRPr>
            </a:lvl2pPr>
            <a:lvl3pPr marL="914400" indent="0">
              <a:buFontTx/>
              <a:buNone/>
              <a:defRPr>
                <a:latin typeface="Input Mono" panose="02000509020000090004" pitchFamily="49" charset="0"/>
              </a:defRPr>
            </a:lvl3pPr>
            <a:lvl4pPr marL="1371600" indent="0">
              <a:buFontTx/>
              <a:buNone/>
              <a:defRPr>
                <a:latin typeface="Input Mono" panose="02000509020000090004" pitchFamily="49" charset="0"/>
              </a:defRPr>
            </a:lvl4pPr>
            <a:lvl5pPr marL="1828800" indent="0">
              <a:buFontTx/>
              <a:buNone/>
              <a:defRPr>
                <a:latin typeface="Input Mono" panose="02000509020000090004" pitchFamily="49" charset="0"/>
              </a:defRPr>
            </a:lvl5pPr>
          </a:lstStyle>
          <a:p>
            <a:pPr lvl="0"/>
            <a:r>
              <a:rPr lang="pt-BR" dirty="0"/>
              <a:t>08</a:t>
            </a:r>
          </a:p>
        </p:txBody>
      </p:sp>
      <p:sp>
        <p:nvSpPr>
          <p:cNvPr id="108" name="CaixaDeTexto 107">
            <a:extLst>
              <a:ext uri="{FF2B5EF4-FFF2-40B4-BE49-F238E27FC236}">
                <a16:creationId xmlns:a16="http://schemas.microsoft.com/office/drawing/2014/main" id="{BA92BBB5-9D81-D846-892C-3280383D55F5}"/>
              </a:ext>
            </a:extLst>
          </p:cNvPr>
          <p:cNvSpPr txBox="1"/>
          <p:nvPr userDrawn="1"/>
        </p:nvSpPr>
        <p:spPr>
          <a:xfrm>
            <a:off x="923053" y="889453"/>
            <a:ext cx="3708400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800" b="1" i="0" dirty="0">
                <a:solidFill>
                  <a:schemeClr val="tx1"/>
                </a:solidFill>
                <a:latin typeface="Verdana" panose="020B0604030504040204" pitchFamily="34" charset="0"/>
                <a:ea typeface="Favorit Pro Medium" panose="02000006030000020004" pitchFamily="2" charset="0"/>
              </a:rPr>
              <a:t>AGENDA</a:t>
            </a:r>
          </a:p>
        </p:txBody>
      </p:sp>
      <p:sp>
        <p:nvSpPr>
          <p:cNvPr id="112" name="Espaço Reservado para Texto 9">
            <a:extLst>
              <a:ext uri="{FF2B5EF4-FFF2-40B4-BE49-F238E27FC236}">
                <a16:creationId xmlns:a16="http://schemas.microsoft.com/office/drawing/2014/main" id="{1C5FD8AA-B0EC-0C48-9D4D-71E8E31676C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3053" y="2168525"/>
            <a:ext cx="720000" cy="1044000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2400" b="1" i="0">
                <a:solidFill>
                  <a:schemeClr val="accent1"/>
                </a:solidFill>
                <a:latin typeface="Verdana" panose="020B0604030504040204" pitchFamily="34" charset="0"/>
              </a:defRPr>
            </a:lvl1pPr>
            <a:lvl2pPr marL="457200" indent="0">
              <a:buFontTx/>
              <a:buNone/>
              <a:defRPr>
                <a:latin typeface="Input Mono" panose="02000509020000090004" pitchFamily="49" charset="0"/>
              </a:defRPr>
            </a:lvl2pPr>
            <a:lvl3pPr marL="914400" indent="0">
              <a:buFontTx/>
              <a:buNone/>
              <a:defRPr>
                <a:latin typeface="Input Mono" panose="02000509020000090004" pitchFamily="49" charset="0"/>
              </a:defRPr>
            </a:lvl3pPr>
            <a:lvl4pPr marL="1371600" indent="0">
              <a:buFontTx/>
              <a:buNone/>
              <a:defRPr>
                <a:latin typeface="Input Mono" panose="02000509020000090004" pitchFamily="49" charset="0"/>
              </a:defRPr>
            </a:lvl4pPr>
            <a:lvl5pPr marL="1828800" indent="0">
              <a:buFontTx/>
              <a:buNone/>
              <a:defRPr>
                <a:latin typeface="Input Mono" panose="02000509020000090004" pitchFamily="49" charset="0"/>
              </a:defRPr>
            </a:lvl5pPr>
          </a:lstStyle>
          <a:p>
            <a:pPr lvl="0"/>
            <a:r>
              <a:rPr lang="pt-BR" dirty="0"/>
              <a:t>01</a:t>
            </a:r>
          </a:p>
        </p:txBody>
      </p:sp>
      <p:sp>
        <p:nvSpPr>
          <p:cNvPr id="113" name="Espaço Reservado para Texto 9">
            <a:extLst>
              <a:ext uri="{FF2B5EF4-FFF2-40B4-BE49-F238E27FC236}">
                <a16:creationId xmlns:a16="http://schemas.microsoft.com/office/drawing/2014/main" id="{0C1C9332-2C71-584B-BDA4-E9CDDF6EA475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923053" y="4928253"/>
            <a:ext cx="720000" cy="1044000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2400" b="1" i="0">
                <a:solidFill>
                  <a:schemeClr val="accent1"/>
                </a:solidFill>
                <a:latin typeface="Verdana" panose="020B0604030504040204" pitchFamily="34" charset="0"/>
              </a:defRPr>
            </a:lvl1pPr>
            <a:lvl2pPr marL="457200" indent="0">
              <a:buFontTx/>
              <a:buNone/>
              <a:defRPr>
                <a:latin typeface="Input Mono" panose="02000509020000090004" pitchFamily="49" charset="0"/>
              </a:defRPr>
            </a:lvl2pPr>
            <a:lvl3pPr marL="914400" indent="0">
              <a:buFontTx/>
              <a:buNone/>
              <a:defRPr>
                <a:latin typeface="Input Mono" panose="02000509020000090004" pitchFamily="49" charset="0"/>
              </a:defRPr>
            </a:lvl3pPr>
            <a:lvl4pPr marL="1371600" indent="0">
              <a:buFontTx/>
              <a:buNone/>
              <a:defRPr>
                <a:latin typeface="Input Mono" panose="02000509020000090004" pitchFamily="49" charset="0"/>
              </a:defRPr>
            </a:lvl4pPr>
            <a:lvl5pPr marL="1828800" indent="0">
              <a:buFontTx/>
              <a:buNone/>
              <a:defRPr>
                <a:latin typeface="Input Mono" panose="02000509020000090004" pitchFamily="49" charset="0"/>
              </a:defRPr>
            </a:lvl5pPr>
          </a:lstStyle>
          <a:p>
            <a:pPr lvl="0"/>
            <a:r>
              <a:rPr lang="pt-BR" dirty="0"/>
              <a:t>03</a:t>
            </a:r>
          </a:p>
        </p:txBody>
      </p:sp>
      <p:sp>
        <p:nvSpPr>
          <p:cNvPr id="114" name="Espaço Reservado para Texto 9">
            <a:extLst>
              <a:ext uri="{FF2B5EF4-FFF2-40B4-BE49-F238E27FC236}">
                <a16:creationId xmlns:a16="http://schemas.microsoft.com/office/drawing/2014/main" id="{434B8A34-59B8-DA46-ABF1-F298E872F4C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23053" y="3548389"/>
            <a:ext cx="720000" cy="1044000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2400" b="1" i="0">
                <a:solidFill>
                  <a:schemeClr val="accent1"/>
                </a:solidFill>
                <a:latin typeface="Verdana" panose="020B0604030504040204" pitchFamily="34" charset="0"/>
              </a:defRPr>
            </a:lvl1pPr>
            <a:lvl2pPr marL="457200" indent="0">
              <a:buFontTx/>
              <a:buNone/>
              <a:defRPr>
                <a:latin typeface="Input Mono" panose="02000509020000090004" pitchFamily="49" charset="0"/>
              </a:defRPr>
            </a:lvl2pPr>
            <a:lvl3pPr marL="914400" indent="0">
              <a:buFontTx/>
              <a:buNone/>
              <a:defRPr>
                <a:latin typeface="Input Mono" panose="02000509020000090004" pitchFamily="49" charset="0"/>
              </a:defRPr>
            </a:lvl3pPr>
            <a:lvl4pPr marL="1371600" indent="0">
              <a:buFontTx/>
              <a:buNone/>
              <a:defRPr>
                <a:latin typeface="Input Mono" panose="02000509020000090004" pitchFamily="49" charset="0"/>
              </a:defRPr>
            </a:lvl4pPr>
            <a:lvl5pPr marL="1828800" indent="0">
              <a:buFontTx/>
              <a:buNone/>
              <a:defRPr>
                <a:latin typeface="Input Mono" panose="02000509020000090004" pitchFamily="49" charset="0"/>
              </a:defRPr>
            </a:lvl5pPr>
          </a:lstStyle>
          <a:p>
            <a:pPr lvl="0"/>
            <a:r>
              <a:rPr lang="pt-BR" dirty="0"/>
              <a:t>02</a:t>
            </a: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F213FE8E-B3F0-9740-8656-DB606EE48027}"/>
              </a:ext>
            </a:extLst>
          </p:cNvPr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571288" y="448582"/>
            <a:ext cx="176400" cy="20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91609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 capítulo gráfica 0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ço Reservado para Texto 9">
            <a:extLst>
              <a:ext uri="{FF2B5EF4-FFF2-40B4-BE49-F238E27FC236}">
                <a16:creationId xmlns:a16="http://schemas.microsoft.com/office/drawing/2014/main" id="{5602485F-DBEF-6340-8E1E-1DBBD2936E9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18791" y="2168525"/>
            <a:ext cx="6033441" cy="126047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4800" b="1" i="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457200" indent="0">
              <a:buFontTx/>
              <a:buNone/>
              <a:defRPr>
                <a:latin typeface="Input Mono" panose="02000509020000090004" pitchFamily="49" charset="0"/>
              </a:defRPr>
            </a:lvl2pPr>
            <a:lvl3pPr marL="914400" indent="0">
              <a:buFontTx/>
              <a:buNone/>
              <a:defRPr>
                <a:latin typeface="Input Mono" panose="02000509020000090004" pitchFamily="49" charset="0"/>
              </a:defRPr>
            </a:lvl3pPr>
            <a:lvl4pPr marL="1371600" indent="0">
              <a:buFontTx/>
              <a:buNone/>
              <a:defRPr>
                <a:latin typeface="Input Mono" panose="02000509020000090004" pitchFamily="49" charset="0"/>
              </a:defRPr>
            </a:lvl4pPr>
            <a:lvl5pPr marL="1828800" indent="0">
              <a:buFontTx/>
              <a:buNone/>
              <a:defRPr>
                <a:latin typeface="Input Mono" panose="02000509020000090004" pitchFamily="49" charset="0"/>
              </a:defRPr>
            </a:lvl5pPr>
          </a:lstStyle>
          <a:p>
            <a:pPr lvl="0"/>
            <a:r>
              <a:rPr lang="pt-BR" dirty="0"/>
              <a:t>Capa de capítulo</a:t>
            </a:r>
          </a:p>
        </p:txBody>
      </p:sp>
      <p:sp>
        <p:nvSpPr>
          <p:cNvPr id="12" name="Espaço Reservado para Texto 9">
            <a:extLst>
              <a:ext uri="{FF2B5EF4-FFF2-40B4-BE49-F238E27FC236}">
                <a16:creationId xmlns:a16="http://schemas.microsoft.com/office/drawing/2014/main" id="{FB831311-0DD4-4A42-87D2-17A33624503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8792" y="3568700"/>
            <a:ext cx="6045884" cy="42993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25000"/>
              </a:lnSpc>
              <a:spcBef>
                <a:spcPts val="0"/>
              </a:spcBef>
              <a:buFontTx/>
              <a:buNone/>
              <a:defRPr sz="1200" b="0" i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 marL="457200" indent="0">
              <a:buFontTx/>
              <a:buNone/>
              <a:defRPr>
                <a:latin typeface="Input Mono" panose="02000509020000090004" pitchFamily="49" charset="0"/>
              </a:defRPr>
            </a:lvl2pPr>
            <a:lvl3pPr marL="914400" indent="0">
              <a:buFontTx/>
              <a:buNone/>
              <a:defRPr>
                <a:latin typeface="Input Mono" panose="02000509020000090004" pitchFamily="49" charset="0"/>
              </a:defRPr>
            </a:lvl3pPr>
            <a:lvl4pPr marL="1371600" indent="0">
              <a:buFontTx/>
              <a:buNone/>
              <a:defRPr>
                <a:latin typeface="Input Mono" panose="02000509020000090004" pitchFamily="49" charset="0"/>
              </a:defRPr>
            </a:lvl4pPr>
            <a:lvl5pPr marL="1828800" indent="0">
              <a:buFontTx/>
              <a:buNone/>
              <a:defRPr>
                <a:latin typeface="Input Mono" panose="02000509020000090004" pitchFamily="49" charset="0"/>
              </a:defRPr>
            </a:lvl5pPr>
          </a:lstStyle>
          <a:p>
            <a:pPr lvl="0"/>
            <a:r>
              <a:rPr lang="pt-BR" dirty="0"/>
              <a:t>Subtítulo em até</a:t>
            </a:r>
            <a:br>
              <a:rPr lang="pt-BR" dirty="0"/>
            </a:br>
            <a:r>
              <a:rPr lang="pt-BR" dirty="0"/>
              <a:t>duas linhas.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1AB436B-F04A-4342-B52C-BA00AA27129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5186" y="441325"/>
            <a:ext cx="1353600" cy="215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20849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 capítulo gráfica 0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ço Reservado para Texto 9">
            <a:extLst>
              <a:ext uri="{FF2B5EF4-FFF2-40B4-BE49-F238E27FC236}">
                <a16:creationId xmlns:a16="http://schemas.microsoft.com/office/drawing/2014/main" id="{0A63A405-A3BD-4345-8308-EDF6CD64A14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18791" y="2168525"/>
            <a:ext cx="6033441" cy="126047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4800" b="1" i="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457200" indent="0">
              <a:buFontTx/>
              <a:buNone/>
              <a:defRPr>
                <a:latin typeface="Input Mono" panose="02000509020000090004" pitchFamily="49" charset="0"/>
              </a:defRPr>
            </a:lvl2pPr>
            <a:lvl3pPr marL="914400" indent="0">
              <a:buFontTx/>
              <a:buNone/>
              <a:defRPr>
                <a:latin typeface="Input Mono" panose="02000509020000090004" pitchFamily="49" charset="0"/>
              </a:defRPr>
            </a:lvl3pPr>
            <a:lvl4pPr marL="1371600" indent="0">
              <a:buFontTx/>
              <a:buNone/>
              <a:defRPr>
                <a:latin typeface="Input Mono" panose="02000509020000090004" pitchFamily="49" charset="0"/>
              </a:defRPr>
            </a:lvl4pPr>
            <a:lvl5pPr marL="1828800" indent="0">
              <a:buFontTx/>
              <a:buNone/>
              <a:defRPr>
                <a:latin typeface="Input Mono" panose="02000509020000090004" pitchFamily="49" charset="0"/>
              </a:defRPr>
            </a:lvl5pPr>
          </a:lstStyle>
          <a:p>
            <a:pPr lvl="0"/>
            <a:r>
              <a:rPr lang="pt-BR" dirty="0"/>
              <a:t>Capa de capítulo</a:t>
            </a:r>
          </a:p>
        </p:txBody>
      </p:sp>
      <p:sp>
        <p:nvSpPr>
          <p:cNvPr id="12" name="Espaço Reservado para Texto 9">
            <a:extLst>
              <a:ext uri="{FF2B5EF4-FFF2-40B4-BE49-F238E27FC236}">
                <a16:creationId xmlns:a16="http://schemas.microsoft.com/office/drawing/2014/main" id="{7A38D069-173F-414B-9BFC-8785A96E7D2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8792" y="3568700"/>
            <a:ext cx="6045884" cy="42993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25000"/>
              </a:lnSpc>
              <a:spcBef>
                <a:spcPts val="0"/>
              </a:spcBef>
              <a:buFontTx/>
              <a:buNone/>
              <a:defRPr sz="1200" b="0" i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 marL="457200" indent="0">
              <a:buFontTx/>
              <a:buNone/>
              <a:defRPr>
                <a:latin typeface="Input Mono" panose="02000509020000090004" pitchFamily="49" charset="0"/>
              </a:defRPr>
            </a:lvl2pPr>
            <a:lvl3pPr marL="914400" indent="0">
              <a:buFontTx/>
              <a:buNone/>
              <a:defRPr>
                <a:latin typeface="Input Mono" panose="02000509020000090004" pitchFamily="49" charset="0"/>
              </a:defRPr>
            </a:lvl3pPr>
            <a:lvl4pPr marL="1371600" indent="0">
              <a:buFontTx/>
              <a:buNone/>
              <a:defRPr>
                <a:latin typeface="Input Mono" panose="02000509020000090004" pitchFamily="49" charset="0"/>
              </a:defRPr>
            </a:lvl4pPr>
            <a:lvl5pPr marL="1828800" indent="0">
              <a:buFontTx/>
              <a:buNone/>
              <a:defRPr>
                <a:latin typeface="Input Mono" panose="02000509020000090004" pitchFamily="49" charset="0"/>
              </a:defRPr>
            </a:lvl5pPr>
          </a:lstStyle>
          <a:p>
            <a:pPr lvl="0"/>
            <a:r>
              <a:rPr lang="pt-BR" dirty="0"/>
              <a:t>Subtítulo em até</a:t>
            </a:r>
            <a:br>
              <a:rPr lang="pt-BR" dirty="0"/>
            </a:br>
            <a:r>
              <a:rPr lang="pt-BR" dirty="0"/>
              <a:t>duas linhas.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EDE97382-182E-3548-8F51-A64448CD558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5186" y="441325"/>
            <a:ext cx="1353600" cy="215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90000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 capítulo gráfica 0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ço Reservado para Texto 9">
            <a:extLst>
              <a:ext uri="{FF2B5EF4-FFF2-40B4-BE49-F238E27FC236}">
                <a16:creationId xmlns:a16="http://schemas.microsoft.com/office/drawing/2014/main" id="{F8C02AD2-3949-9C45-AAF1-B9AD2D5945E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18791" y="2168525"/>
            <a:ext cx="6033441" cy="126047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4800" b="1" i="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457200" indent="0">
              <a:buFontTx/>
              <a:buNone/>
              <a:defRPr>
                <a:latin typeface="Input Mono" panose="02000509020000090004" pitchFamily="49" charset="0"/>
              </a:defRPr>
            </a:lvl2pPr>
            <a:lvl3pPr marL="914400" indent="0">
              <a:buFontTx/>
              <a:buNone/>
              <a:defRPr>
                <a:latin typeface="Input Mono" panose="02000509020000090004" pitchFamily="49" charset="0"/>
              </a:defRPr>
            </a:lvl3pPr>
            <a:lvl4pPr marL="1371600" indent="0">
              <a:buFontTx/>
              <a:buNone/>
              <a:defRPr>
                <a:latin typeface="Input Mono" panose="02000509020000090004" pitchFamily="49" charset="0"/>
              </a:defRPr>
            </a:lvl4pPr>
            <a:lvl5pPr marL="1828800" indent="0">
              <a:buFontTx/>
              <a:buNone/>
              <a:defRPr>
                <a:latin typeface="Input Mono" panose="02000509020000090004" pitchFamily="49" charset="0"/>
              </a:defRPr>
            </a:lvl5pPr>
          </a:lstStyle>
          <a:p>
            <a:pPr lvl="0"/>
            <a:r>
              <a:rPr lang="pt-BR" dirty="0"/>
              <a:t>Capa de capítulo</a:t>
            </a:r>
          </a:p>
        </p:txBody>
      </p:sp>
      <p:sp>
        <p:nvSpPr>
          <p:cNvPr id="12" name="Espaço Reservado para Texto 9">
            <a:extLst>
              <a:ext uri="{FF2B5EF4-FFF2-40B4-BE49-F238E27FC236}">
                <a16:creationId xmlns:a16="http://schemas.microsoft.com/office/drawing/2014/main" id="{63F663A6-4A0F-8540-B590-48E511D5D7A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8792" y="3568700"/>
            <a:ext cx="6045884" cy="42993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25000"/>
              </a:lnSpc>
              <a:spcBef>
                <a:spcPts val="0"/>
              </a:spcBef>
              <a:buFontTx/>
              <a:buNone/>
              <a:defRPr sz="1200" b="0" i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 marL="457200" indent="0">
              <a:buFontTx/>
              <a:buNone/>
              <a:defRPr>
                <a:latin typeface="Input Mono" panose="02000509020000090004" pitchFamily="49" charset="0"/>
              </a:defRPr>
            </a:lvl2pPr>
            <a:lvl3pPr marL="914400" indent="0">
              <a:buFontTx/>
              <a:buNone/>
              <a:defRPr>
                <a:latin typeface="Input Mono" panose="02000509020000090004" pitchFamily="49" charset="0"/>
              </a:defRPr>
            </a:lvl3pPr>
            <a:lvl4pPr marL="1371600" indent="0">
              <a:buFontTx/>
              <a:buNone/>
              <a:defRPr>
                <a:latin typeface="Input Mono" panose="02000509020000090004" pitchFamily="49" charset="0"/>
              </a:defRPr>
            </a:lvl4pPr>
            <a:lvl5pPr marL="1828800" indent="0">
              <a:buFontTx/>
              <a:buNone/>
              <a:defRPr>
                <a:latin typeface="Input Mono" panose="02000509020000090004" pitchFamily="49" charset="0"/>
              </a:defRPr>
            </a:lvl5pPr>
          </a:lstStyle>
          <a:p>
            <a:pPr lvl="0"/>
            <a:r>
              <a:rPr lang="pt-BR" dirty="0"/>
              <a:t>Subtítulo em até</a:t>
            </a:r>
            <a:br>
              <a:rPr lang="pt-BR" dirty="0"/>
            </a:br>
            <a:r>
              <a:rPr lang="pt-BR" dirty="0"/>
              <a:t>duas linhas.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65B7B340-0E44-8842-91C5-4825A6BE5EA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5186" y="441325"/>
            <a:ext cx="1353600" cy="215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9068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apa gráfica B 0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Espaço Reservado para Texto 9">
            <a:extLst>
              <a:ext uri="{FF2B5EF4-FFF2-40B4-BE49-F238E27FC236}">
                <a16:creationId xmlns:a16="http://schemas.microsoft.com/office/drawing/2014/main" id="{64112BDE-A82B-794E-AA78-3514C27511A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17620" y="3576586"/>
            <a:ext cx="3917906" cy="42993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25000"/>
              </a:lnSpc>
              <a:spcBef>
                <a:spcPts val="0"/>
              </a:spcBef>
              <a:buFontTx/>
              <a:buNone/>
              <a:defRPr sz="12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 marL="457200" indent="0">
              <a:buFontTx/>
              <a:buNone/>
              <a:defRPr>
                <a:latin typeface="Input Mono" panose="02000509020000090004" pitchFamily="49" charset="0"/>
              </a:defRPr>
            </a:lvl2pPr>
            <a:lvl3pPr marL="914400" indent="0">
              <a:buFontTx/>
              <a:buNone/>
              <a:defRPr>
                <a:latin typeface="Input Mono" panose="02000509020000090004" pitchFamily="49" charset="0"/>
              </a:defRPr>
            </a:lvl3pPr>
            <a:lvl4pPr marL="1371600" indent="0">
              <a:buFontTx/>
              <a:buNone/>
              <a:defRPr>
                <a:latin typeface="Input Mono" panose="02000509020000090004" pitchFamily="49" charset="0"/>
              </a:defRPr>
            </a:lvl4pPr>
            <a:lvl5pPr marL="1828800" indent="0">
              <a:buFontTx/>
              <a:buNone/>
              <a:defRPr>
                <a:latin typeface="Input Mono" panose="02000509020000090004" pitchFamily="49" charset="0"/>
              </a:defRPr>
            </a:lvl5pPr>
          </a:lstStyle>
          <a:p>
            <a:pPr lvl="0"/>
            <a:r>
              <a:rPr lang="pt-BR" dirty="0"/>
              <a:t>Subtítulo em até</a:t>
            </a:r>
            <a:br>
              <a:rPr lang="pt-BR" dirty="0"/>
            </a:br>
            <a:r>
              <a:rPr lang="pt-BR" dirty="0"/>
              <a:t>duas linhas.</a:t>
            </a:r>
          </a:p>
        </p:txBody>
      </p:sp>
      <p:sp>
        <p:nvSpPr>
          <p:cNvPr id="32" name="Espaço Reservado para Texto 9">
            <a:extLst>
              <a:ext uri="{FF2B5EF4-FFF2-40B4-BE49-F238E27FC236}">
                <a16:creationId xmlns:a16="http://schemas.microsoft.com/office/drawing/2014/main" id="{B19B16D9-4DC6-D74E-AA36-8894C9B6DDA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17620" y="4591671"/>
            <a:ext cx="3917906" cy="125513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25000"/>
              </a:lnSpc>
              <a:spcBef>
                <a:spcPts val="0"/>
              </a:spcBef>
              <a:buFontTx/>
              <a:buNone/>
              <a:defRPr sz="800" b="0" i="0" spc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 marL="457200" indent="0">
              <a:buFontTx/>
              <a:buNone/>
              <a:defRPr>
                <a:latin typeface="Input Mono" panose="02000509020000090004" pitchFamily="49" charset="0"/>
              </a:defRPr>
            </a:lvl2pPr>
            <a:lvl3pPr marL="914400" indent="0">
              <a:buFontTx/>
              <a:buNone/>
              <a:defRPr>
                <a:latin typeface="Input Mono" panose="02000509020000090004" pitchFamily="49" charset="0"/>
              </a:defRPr>
            </a:lvl3pPr>
            <a:lvl4pPr marL="1371600" indent="0">
              <a:buFontTx/>
              <a:buNone/>
              <a:defRPr>
                <a:latin typeface="Input Mono" panose="02000509020000090004" pitchFamily="49" charset="0"/>
              </a:defRPr>
            </a:lvl4pPr>
            <a:lvl5pPr marL="1828800" indent="0">
              <a:buFontTx/>
              <a:buNone/>
              <a:defRPr>
                <a:latin typeface="Input Mono" panose="02000509020000090004" pitchFamily="49" charset="0"/>
              </a:defRPr>
            </a:lvl5pPr>
          </a:lstStyle>
          <a:p>
            <a:pPr lvl="0"/>
            <a:r>
              <a:rPr lang="pt-BR" dirty="0"/>
              <a:t>00.00.0000</a:t>
            </a:r>
          </a:p>
        </p:txBody>
      </p:sp>
      <p:sp>
        <p:nvSpPr>
          <p:cNvPr id="33" name="Espaço Reservado para Texto 9">
            <a:extLst>
              <a:ext uri="{FF2B5EF4-FFF2-40B4-BE49-F238E27FC236}">
                <a16:creationId xmlns:a16="http://schemas.microsoft.com/office/drawing/2014/main" id="{427DF8C5-D4B0-654A-99D7-8B0ABFF0014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17620" y="2168525"/>
            <a:ext cx="4314780" cy="126047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3200" b="1" i="0">
                <a:solidFill>
                  <a:schemeClr val="bg1"/>
                </a:solidFill>
                <a:latin typeface="Verdana" panose="020B0604030504040204" pitchFamily="34" charset="0"/>
              </a:defRPr>
            </a:lvl1pPr>
            <a:lvl2pPr marL="457200" indent="0">
              <a:buFontTx/>
              <a:buNone/>
              <a:defRPr>
                <a:latin typeface="Input Mono" panose="02000509020000090004" pitchFamily="49" charset="0"/>
              </a:defRPr>
            </a:lvl2pPr>
            <a:lvl3pPr marL="914400" indent="0">
              <a:buFontTx/>
              <a:buNone/>
              <a:defRPr>
                <a:latin typeface="Input Mono" panose="02000509020000090004" pitchFamily="49" charset="0"/>
              </a:defRPr>
            </a:lvl3pPr>
            <a:lvl4pPr marL="1371600" indent="0">
              <a:buFontTx/>
              <a:buNone/>
              <a:defRPr>
                <a:latin typeface="Input Mono" panose="02000509020000090004" pitchFamily="49" charset="0"/>
              </a:defRPr>
            </a:lvl4pPr>
            <a:lvl5pPr marL="1828800" indent="0">
              <a:buFontTx/>
              <a:buNone/>
              <a:defRPr>
                <a:latin typeface="Input Mono" panose="02000509020000090004" pitchFamily="49" charset="0"/>
              </a:defRPr>
            </a:lvl5pPr>
          </a:lstStyle>
          <a:p>
            <a:pPr lvl="0"/>
            <a:r>
              <a:rPr lang="pt-BR" dirty="0"/>
              <a:t>TÍTULO EM ATÉ</a:t>
            </a:r>
            <a:br>
              <a:rPr lang="pt-BR" dirty="0"/>
            </a:br>
            <a:r>
              <a:rPr lang="pt-BR" dirty="0"/>
              <a:t>DUAS LINHAS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3E473388-445B-774B-931F-E64A6AFFAE7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5186" y="441325"/>
            <a:ext cx="1357083" cy="21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0563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2976" userDrawn="1">
          <p15:clr>
            <a:srgbClr val="FBAE40"/>
          </p15:clr>
        </p15:guide>
        <p15:guide id="4" pos="7680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 capítulo gráfica 0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ço Reservado para Texto 9">
            <a:extLst>
              <a:ext uri="{FF2B5EF4-FFF2-40B4-BE49-F238E27FC236}">
                <a16:creationId xmlns:a16="http://schemas.microsoft.com/office/drawing/2014/main" id="{84B5BAE7-6DBD-6249-A056-3BCFEC32609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18791" y="2168525"/>
            <a:ext cx="6033441" cy="126047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4800" b="1" i="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457200" indent="0">
              <a:buFontTx/>
              <a:buNone/>
              <a:defRPr>
                <a:latin typeface="Input Mono" panose="02000509020000090004" pitchFamily="49" charset="0"/>
              </a:defRPr>
            </a:lvl2pPr>
            <a:lvl3pPr marL="914400" indent="0">
              <a:buFontTx/>
              <a:buNone/>
              <a:defRPr>
                <a:latin typeface="Input Mono" panose="02000509020000090004" pitchFamily="49" charset="0"/>
              </a:defRPr>
            </a:lvl3pPr>
            <a:lvl4pPr marL="1371600" indent="0">
              <a:buFontTx/>
              <a:buNone/>
              <a:defRPr>
                <a:latin typeface="Input Mono" panose="02000509020000090004" pitchFamily="49" charset="0"/>
              </a:defRPr>
            </a:lvl4pPr>
            <a:lvl5pPr marL="1828800" indent="0">
              <a:buFontTx/>
              <a:buNone/>
              <a:defRPr>
                <a:latin typeface="Input Mono" panose="02000509020000090004" pitchFamily="49" charset="0"/>
              </a:defRPr>
            </a:lvl5pPr>
          </a:lstStyle>
          <a:p>
            <a:pPr lvl="0"/>
            <a:r>
              <a:rPr lang="pt-BR" dirty="0"/>
              <a:t>Capa de capítulo</a:t>
            </a:r>
          </a:p>
        </p:txBody>
      </p:sp>
      <p:sp>
        <p:nvSpPr>
          <p:cNvPr id="12" name="Espaço Reservado para Texto 9">
            <a:extLst>
              <a:ext uri="{FF2B5EF4-FFF2-40B4-BE49-F238E27FC236}">
                <a16:creationId xmlns:a16="http://schemas.microsoft.com/office/drawing/2014/main" id="{52C1A34B-A386-8046-B697-DAA0B88F90C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8792" y="3568700"/>
            <a:ext cx="6045884" cy="42993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25000"/>
              </a:lnSpc>
              <a:spcBef>
                <a:spcPts val="0"/>
              </a:spcBef>
              <a:buFontTx/>
              <a:buNone/>
              <a:defRPr sz="1200" b="0" i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 marL="457200" indent="0">
              <a:buFontTx/>
              <a:buNone/>
              <a:defRPr>
                <a:latin typeface="Input Mono" panose="02000509020000090004" pitchFamily="49" charset="0"/>
              </a:defRPr>
            </a:lvl2pPr>
            <a:lvl3pPr marL="914400" indent="0">
              <a:buFontTx/>
              <a:buNone/>
              <a:defRPr>
                <a:latin typeface="Input Mono" panose="02000509020000090004" pitchFamily="49" charset="0"/>
              </a:defRPr>
            </a:lvl3pPr>
            <a:lvl4pPr marL="1371600" indent="0">
              <a:buFontTx/>
              <a:buNone/>
              <a:defRPr>
                <a:latin typeface="Input Mono" panose="02000509020000090004" pitchFamily="49" charset="0"/>
              </a:defRPr>
            </a:lvl4pPr>
            <a:lvl5pPr marL="1828800" indent="0">
              <a:buFontTx/>
              <a:buNone/>
              <a:defRPr>
                <a:latin typeface="Input Mono" panose="02000509020000090004" pitchFamily="49" charset="0"/>
              </a:defRPr>
            </a:lvl5pPr>
          </a:lstStyle>
          <a:p>
            <a:pPr lvl="0"/>
            <a:r>
              <a:rPr lang="pt-BR" dirty="0"/>
              <a:t>Subtítulo em até</a:t>
            </a:r>
            <a:br>
              <a:rPr lang="pt-BR" dirty="0"/>
            </a:br>
            <a:r>
              <a:rPr lang="pt-BR" dirty="0"/>
              <a:t>duas linhas.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878C1DE7-3520-1647-9308-41C2BE6FA9F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5186" y="441325"/>
            <a:ext cx="1353600" cy="215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4829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 capítulo gráfica 05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Texto 9">
            <a:extLst>
              <a:ext uri="{FF2B5EF4-FFF2-40B4-BE49-F238E27FC236}">
                <a16:creationId xmlns:a16="http://schemas.microsoft.com/office/drawing/2014/main" id="{EB04FE39-B560-2542-AD3E-987D34FBBEB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18791" y="2168525"/>
            <a:ext cx="6033441" cy="126047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4800" b="1" i="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457200" indent="0">
              <a:buFontTx/>
              <a:buNone/>
              <a:defRPr>
                <a:latin typeface="Input Mono" panose="02000509020000090004" pitchFamily="49" charset="0"/>
              </a:defRPr>
            </a:lvl2pPr>
            <a:lvl3pPr marL="914400" indent="0">
              <a:buFontTx/>
              <a:buNone/>
              <a:defRPr>
                <a:latin typeface="Input Mono" panose="02000509020000090004" pitchFamily="49" charset="0"/>
              </a:defRPr>
            </a:lvl3pPr>
            <a:lvl4pPr marL="1371600" indent="0">
              <a:buFontTx/>
              <a:buNone/>
              <a:defRPr>
                <a:latin typeface="Input Mono" panose="02000509020000090004" pitchFamily="49" charset="0"/>
              </a:defRPr>
            </a:lvl4pPr>
            <a:lvl5pPr marL="1828800" indent="0">
              <a:buFontTx/>
              <a:buNone/>
              <a:defRPr>
                <a:latin typeface="Input Mono" panose="02000509020000090004" pitchFamily="49" charset="0"/>
              </a:defRPr>
            </a:lvl5pPr>
          </a:lstStyle>
          <a:p>
            <a:pPr lvl="0"/>
            <a:r>
              <a:rPr lang="pt-BR" dirty="0"/>
              <a:t>Capa de capítulo</a:t>
            </a:r>
          </a:p>
        </p:txBody>
      </p:sp>
      <p:sp>
        <p:nvSpPr>
          <p:cNvPr id="10" name="Espaço Reservado para Texto 9">
            <a:extLst>
              <a:ext uri="{FF2B5EF4-FFF2-40B4-BE49-F238E27FC236}">
                <a16:creationId xmlns:a16="http://schemas.microsoft.com/office/drawing/2014/main" id="{95878973-9B02-B14B-A06D-3C895C15337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8792" y="3568700"/>
            <a:ext cx="6045884" cy="42993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25000"/>
              </a:lnSpc>
              <a:spcBef>
                <a:spcPts val="0"/>
              </a:spcBef>
              <a:buFontTx/>
              <a:buNone/>
              <a:defRPr sz="1200" b="0" i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 marL="457200" indent="0">
              <a:buFontTx/>
              <a:buNone/>
              <a:defRPr>
                <a:latin typeface="Input Mono" panose="02000509020000090004" pitchFamily="49" charset="0"/>
              </a:defRPr>
            </a:lvl2pPr>
            <a:lvl3pPr marL="914400" indent="0">
              <a:buFontTx/>
              <a:buNone/>
              <a:defRPr>
                <a:latin typeface="Input Mono" panose="02000509020000090004" pitchFamily="49" charset="0"/>
              </a:defRPr>
            </a:lvl3pPr>
            <a:lvl4pPr marL="1371600" indent="0">
              <a:buFontTx/>
              <a:buNone/>
              <a:defRPr>
                <a:latin typeface="Input Mono" panose="02000509020000090004" pitchFamily="49" charset="0"/>
              </a:defRPr>
            </a:lvl4pPr>
            <a:lvl5pPr marL="1828800" indent="0">
              <a:buFontTx/>
              <a:buNone/>
              <a:defRPr>
                <a:latin typeface="Input Mono" panose="02000509020000090004" pitchFamily="49" charset="0"/>
              </a:defRPr>
            </a:lvl5pPr>
          </a:lstStyle>
          <a:p>
            <a:pPr lvl="0"/>
            <a:r>
              <a:rPr lang="pt-BR" dirty="0"/>
              <a:t>Subtítulo em até</a:t>
            </a:r>
            <a:br>
              <a:rPr lang="pt-BR" dirty="0"/>
            </a:br>
            <a:r>
              <a:rPr lang="pt-BR" dirty="0"/>
              <a:t>duas linhas.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633E6751-2330-8246-A8D7-1A7011A3A75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5186" y="441325"/>
            <a:ext cx="1353600" cy="215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69691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 capítulo com fot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Imagem 2">
            <a:extLst>
              <a:ext uri="{FF2B5EF4-FFF2-40B4-BE49-F238E27FC236}">
                <a16:creationId xmlns:a16="http://schemas.microsoft.com/office/drawing/2014/main" id="{6D551A83-6D97-F94E-98C2-DDB6D2EF899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marL="0" indent="0" algn="r">
              <a:buNone/>
              <a:defRPr b="0" i="0">
                <a:solidFill>
                  <a:schemeClr val="bg1"/>
                </a:solidFill>
                <a:latin typeface="Verdana" panose="020B0604030504040204" pitchFamily="34" charset="0"/>
              </a:defRPr>
            </a:lvl1pPr>
          </a:lstStyle>
          <a:p>
            <a:r>
              <a:rPr lang="pt-BR" dirty="0"/>
              <a:t>Imagem capa</a:t>
            </a:r>
          </a:p>
        </p:txBody>
      </p:sp>
      <p:sp>
        <p:nvSpPr>
          <p:cNvPr id="15" name="Espaço Reservado para Texto 9">
            <a:extLst>
              <a:ext uri="{FF2B5EF4-FFF2-40B4-BE49-F238E27FC236}">
                <a16:creationId xmlns:a16="http://schemas.microsoft.com/office/drawing/2014/main" id="{050A7D0E-F1D6-0F48-9E09-02F4923E766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18791" y="2168525"/>
            <a:ext cx="6033441" cy="126047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4800" b="1" i="0">
                <a:solidFill>
                  <a:schemeClr val="bg1"/>
                </a:solidFill>
                <a:latin typeface="Verdana" panose="020B0604030504040204" pitchFamily="34" charset="0"/>
              </a:defRPr>
            </a:lvl1pPr>
            <a:lvl2pPr marL="457200" indent="0">
              <a:buFontTx/>
              <a:buNone/>
              <a:defRPr>
                <a:latin typeface="Input Mono" panose="02000509020000090004" pitchFamily="49" charset="0"/>
              </a:defRPr>
            </a:lvl2pPr>
            <a:lvl3pPr marL="914400" indent="0">
              <a:buFontTx/>
              <a:buNone/>
              <a:defRPr>
                <a:latin typeface="Input Mono" panose="02000509020000090004" pitchFamily="49" charset="0"/>
              </a:defRPr>
            </a:lvl3pPr>
            <a:lvl4pPr marL="1371600" indent="0">
              <a:buFontTx/>
              <a:buNone/>
              <a:defRPr>
                <a:latin typeface="Input Mono" panose="02000509020000090004" pitchFamily="49" charset="0"/>
              </a:defRPr>
            </a:lvl4pPr>
            <a:lvl5pPr marL="1828800" indent="0">
              <a:buFontTx/>
              <a:buNone/>
              <a:defRPr>
                <a:latin typeface="Input Mono" panose="02000509020000090004" pitchFamily="49" charset="0"/>
              </a:defRPr>
            </a:lvl5pPr>
          </a:lstStyle>
          <a:p>
            <a:pPr lvl="0"/>
            <a:r>
              <a:rPr lang="pt-BR" dirty="0"/>
              <a:t>Capa de capítulo</a:t>
            </a:r>
          </a:p>
        </p:txBody>
      </p:sp>
      <p:sp>
        <p:nvSpPr>
          <p:cNvPr id="16" name="Espaço Reservado para Texto 9">
            <a:extLst>
              <a:ext uri="{FF2B5EF4-FFF2-40B4-BE49-F238E27FC236}">
                <a16:creationId xmlns:a16="http://schemas.microsoft.com/office/drawing/2014/main" id="{388C800A-13C0-9746-83D8-6DFCA6CD599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8792" y="3568700"/>
            <a:ext cx="6045884" cy="42993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25000"/>
              </a:lnSpc>
              <a:spcBef>
                <a:spcPts val="0"/>
              </a:spcBef>
              <a:buFontTx/>
              <a:buNone/>
              <a:defRPr sz="12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 marL="457200" indent="0">
              <a:buFontTx/>
              <a:buNone/>
              <a:defRPr>
                <a:latin typeface="Input Mono" panose="02000509020000090004" pitchFamily="49" charset="0"/>
              </a:defRPr>
            </a:lvl2pPr>
            <a:lvl3pPr marL="914400" indent="0">
              <a:buFontTx/>
              <a:buNone/>
              <a:defRPr>
                <a:latin typeface="Input Mono" panose="02000509020000090004" pitchFamily="49" charset="0"/>
              </a:defRPr>
            </a:lvl3pPr>
            <a:lvl4pPr marL="1371600" indent="0">
              <a:buFontTx/>
              <a:buNone/>
              <a:defRPr>
                <a:latin typeface="Input Mono" panose="02000509020000090004" pitchFamily="49" charset="0"/>
              </a:defRPr>
            </a:lvl4pPr>
            <a:lvl5pPr marL="1828800" indent="0">
              <a:buFontTx/>
              <a:buNone/>
              <a:defRPr>
                <a:latin typeface="Input Mono" panose="02000509020000090004" pitchFamily="49" charset="0"/>
              </a:defRPr>
            </a:lvl5pPr>
          </a:lstStyle>
          <a:p>
            <a:pPr lvl="0"/>
            <a:r>
              <a:rPr lang="pt-BR" dirty="0"/>
              <a:t>Subtítulo em até</a:t>
            </a:r>
            <a:br>
              <a:rPr lang="pt-BR" dirty="0"/>
            </a:br>
            <a:r>
              <a:rPr lang="pt-BR" dirty="0"/>
              <a:t>duas linhas.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4A41D0D5-D565-5447-BED1-0ECBAF72366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5186" y="441325"/>
            <a:ext cx="1357083" cy="21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00243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+ Imagem 1/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Espaço Reservado para Texto 9">
            <a:extLst>
              <a:ext uri="{FF2B5EF4-FFF2-40B4-BE49-F238E27FC236}">
                <a16:creationId xmlns:a16="http://schemas.microsoft.com/office/drawing/2014/main" id="{FE2D178C-7AA6-E547-9E96-AD91D4EB328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1225" y="2820203"/>
            <a:ext cx="6201844" cy="316467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 sz="1100" b="0" i="0" smtClean="0">
                <a:solidFill>
                  <a:schemeClr val="bg2">
                    <a:lumMod val="10000"/>
                  </a:schemeClr>
                </a:solidFill>
                <a:effectLst/>
                <a:latin typeface="Verdana" panose="020B0604030504040204" pitchFamily="34" charset="0"/>
              </a:defRPr>
            </a:lvl1pPr>
            <a:lvl2pPr marL="457200" indent="0">
              <a:buFontTx/>
              <a:buNone/>
              <a:defRPr>
                <a:latin typeface="Input Mono" panose="02000509020000090004" pitchFamily="49" charset="0"/>
              </a:defRPr>
            </a:lvl2pPr>
            <a:lvl3pPr marL="914400" indent="0">
              <a:buFontTx/>
              <a:buNone/>
              <a:defRPr>
                <a:latin typeface="Input Mono" panose="02000509020000090004" pitchFamily="49" charset="0"/>
              </a:defRPr>
            </a:lvl3pPr>
            <a:lvl4pPr marL="1371600" indent="0">
              <a:buFontTx/>
              <a:buNone/>
              <a:defRPr>
                <a:latin typeface="Input Mono" panose="02000509020000090004" pitchFamily="49" charset="0"/>
              </a:defRPr>
            </a:lvl4pPr>
            <a:lvl5pPr marL="1828800" indent="0">
              <a:buFontTx/>
              <a:buNone/>
              <a:defRPr>
                <a:latin typeface="Input Mono" panose="02000509020000090004" pitchFamily="49" charset="0"/>
              </a:defRPr>
            </a:lvl5pPr>
          </a:lstStyle>
          <a:p>
            <a:pPr lvl="0"/>
            <a:r>
              <a:rPr lang="pt-BR" dirty="0" err="1"/>
              <a:t>Lorem</a:t>
            </a:r>
            <a:r>
              <a:rPr lang="pt-BR" dirty="0"/>
              <a:t> ipsum </a:t>
            </a:r>
            <a:r>
              <a:rPr lang="pt-BR" dirty="0" err="1"/>
              <a:t>dolor</a:t>
            </a:r>
            <a:r>
              <a:rPr lang="pt-BR" dirty="0"/>
              <a:t> </a:t>
            </a:r>
            <a:r>
              <a:rPr lang="pt-BR" dirty="0" err="1"/>
              <a:t>sit</a:t>
            </a:r>
            <a:r>
              <a:rPr lang="pt-BR" dirty="0"/>
              <a:t> </a:t>
            </a:r>
            <a:r>
              <a:rPr lang="pt-BR" dirty="0" err="1"/>
              <a:t>amet</a:t>
            </a:r>
            <a:r>
              <a:rPr lang="pt-BR" dirty="0"/>
              <a:t>, </a:t>
            </a:r>
            <a:r>
              <a:rPr lang="pt-BR" dirty="0" err="1"/>
              <a:t>consectetur</a:t>
            </a:r>
            <a:r>
              <a:rPr lang="pt-BR" dirty="0"/>
              <a:t> </a:t>
            </a:r>
            <a:r>
              <a:rPr lang="pt-BR" dirty="0" err="1"/>
              <a:t>adipiscing</a:t>
            </a:r>
            <a:r>
              <a:rPr lang="pt-BR" dirty="0"/>
              <a:t> </a:t>
            </a:r>
            <a:r>
              <a:rPr lang="pt-BR" dirty="0" err="1"/>
              <a:t>elit</a:t>
            </a:r>
            <a:r>
              <a:rPr lang="pt-BR" dirty="0"/>
              <a:t>. Nam </a:t>
            </a:r>
            <a:r>
              <a:rPr lang="pt-BR" dirty="0" err="1"/>
              <a:t>at</a:t>
            </a:r>
            <a:r>
              <a:rPr lang="pt-BR" dirty="0"/>
              <a:t> </a:t>
            </a:r>
            <a:r>
              <a:rPr lang="pt-BR" dirty="0" err="1"/>
              <a:t>scelerisque</a:t>
            </a:r>
            <a:r>
              <a:rPr lang="pt-BR" dirty="0"/>
              <a:t> </a:t>
            </a:r>
            <a:r>
              <a:rPr lang="pt-BR" dirty="0" err="1"/>
              <a:t>purus</a:t>
            </a:r>
            <a:r>
              <a:rPr lang="pt-BR" dirty="0"/>
              <a:t>. </a:t>
            </a:r>
            <a:r>
              <a:rPr lang="pt-BR" dirty="0" err="1"/>
              <a:t>Integer</a:t>
            </a:r>
            <a:r>
              <a:rPr lang="pt-BR" dirty="0"/>
              <a:t> </a:t>
            </a:r>
            <a:r>
              <a:rPr lang="pt-BR" dirty="0" err="1"/>
              <a:t>interdum</a:t>
            </a:r>
            <a:r>
              <a:rPr lang="pt-BR" dirty="0"/>
              <a:t> </a:t>
            </a:r>
            <a:r>
              <a:rPr lang="pt-BR" dirty="0" err="1"/>
              <a:t>hendrerit</a:t>
            </a:r>
            <a:r>
              <a:rPr lang="pt-BR" dirty="0"/>
              <a:t> </a:t>
            </a:r>
            <a:r>
              <a:rPr lang="pt-BR" dirty="0" err="1"/>
              <a:t>diam</a:t>
            </a:r>
            <a:r>
              <a:rPr lang="pt-BR" dirty="0"/>
              <a:t> non </a:t>
            </a:r>
            <a:r>
              <a:rPr lang="pt-BR" dirty="0" err="1"/>
              <a:t>tincidunt</a:t>
            </a:r>
            <a:r>
              <a:rPr lang="pt-BR" dirty="0"/>
              <a:t>. </a:t>
            </a:r>
            <a:r>
              <a:rPr lang="pt-BR" dirty="0" err="1"/>
              <a:t>Sed</a:t>
            </a:r>
            <a:r>
              <a:rPr lang="pt-BR" dirty="0"/>
              <a:t> </a:t>
            </a:r>
            <a:r>
              <a:rPr lang="pt-BR" dirty="0" err="1"/>
              <a:t>luctus</a:t>
            </a:r>
            <a:r>
              <a:rPr lang="pt-BR" dirty="0"/>
              <a:t> </a:t>
            </a:r>
            <a:r>
              <a:rPr lang="pt-BR" dirty="0" err="1"/>
              <a:t>ex</a:t>
            </a:r>
            <a:r>
              <a:rPr lang="pt-BR" dirty="0"/>
              <a:t> </a:t>
            </a:r>
            <a:r>
              <a:rPr lang="pt-BR" dirty="0" err="1"/>
              <a:t>sit</a:t>
            </a:r>
            <a:r>
              <a:rPr lang="pt-BR" dirty="0"/>
              <a:t> </a:t>
            </a:r>
            <a:r>
              <a:rPr lang="pt-BR" dirty="0" err="1"/>
              <a:t>amet</a:t>
            </a:r>
            <a:r>
              <a:rPr lang="pt-BR" dirty="0"/>
              <a:t> </a:t>
            </a:r>
            <a:r>
              <a:rPr lang="pt-BR" dirty="0" err="1"/>
              <a:t>quam</a:t>
            </a:r>
            <a:r>
              <a:rPr lang="pt-BR" dirty="0"/>
              <a:t> </a:t>
            </a:r>
            <a:r>
              <a:rPr lang="pt-BR" dirty="0" err="1"/>
              <a:t>congue</a:t>
            </a:r>
            <a:r>
              <a:rPr lang="pt-BR" dirty="0"/>
              <a:t> </a:t>
            </a:r>
            <a:r>
              <a:rPr lang="pt-BR" dirty="0" err="1"/>
              <a:t>suscipit</a:t>
            </a:r>
            <a:r>
              <a:rPr lang="pt-BR" dirty="0"/>
              <a:t>. </a:t>
            </a:r>
            <a:r>
              <a:rPr lang="pt-BR" dirty="0" err="1"/>
              <a:t>Quisque</a:t>
            </a:r>
            <a:r>
              <a:rPr lang="pt-BR" dirty="0"/>
              <a:t> </a:t>
            </a:r>
            <a:r>
              <a:rPr lang="pt-BR" dirty="0" err="1"/>
              <a:t>scelerisque</a:t>
            </a:r>
            <a:r>
              <a:rPr lang="pt-BR" dirty="0"/>
              <a:t> </a:t>
            </a:r>
            <a:r>
              <a:rPr lang="pt-BR" dirty="0" err="1"/>
              <a:t>rutrum</a:t>
            </a:r>
            <a:r>
              <a:rPr lang="pt-BR" dirty="0"/>
              <a:t> </a:t>
            </a:r>
            <a:r>
              <a:rPr lang="pt-BR" dirty="0" err="1"/>
              <a:t>lacus</a:t>
            </a:r>
            <a:r>
              <a:rPr lang="pt-BR" dirty="0"/>
              <a:t> id </a:t>
            </a:r>
            <a:r>
              <a:rPr lang="pt-BR" dirty="0" err="1"/>
              <a:t>mollis</a:t>
            </a:r>
            <a:r>
              <a:rPr lang="pt-BR" dirty="0"/>
              <a:t>. </a:t>
            </a:r>
            <a:r>
              <a:rPr lang="pt-BR" dirty="0" err="1"/>
              <a:t>Quisque</a:t>
            </a:r>
            <a:r>
              <a:rPr lang="pt-BR" dirty="0"/>
              <a:t> </a:t>
            </a:r>
            <a:r>
              <a:rPr lang="pt-BR" dirty="0" err="1"/>
              <a:t>ullamcorper</a:t>
            </a:r>
            <a:r>
              <a:rPr lang="pt-BR" dirty="0"/>
              <a:t> </a:t>
            </a:r>
            <a:r>
              <a:rPr lang="pt-BR" dirty="0" err="1"/>
              <a:t>tortor</a:t>
            </a:r>
            <a:r>
              <a:rPr lang="pt-BR" dirty="0"/>
              <a:t> </a:t>
            </a:r>
            <a:r>
              <a:rPr lang="pt-BR" dirty="0" err="1"/>
              <a:t>sed</a:t>
            </a:r>
            <a:r>
              <a:rPr lang="pt-BR" dirty="0"/>
              <a:t> </a:t>
            </a:r>
            <a:r>
              <a:rPr lang="pt-BR" dirty="0" err="1"/>
              <a:t>odio</a:t>
            </a:r>
            <a:r>
              <a:rPr lang="pt-BR" dirty="0"/>
              <a:t> </a:t>
            </a:r>
            <a:r>
              <a:rPr lang="pt-BR" dirty="0" err="1"/>
              <a:t>consectetur</a:t>
            </a:r>
            <a:r>
              <a:rPr lang="pt-BR" dirty="0"/>
              <a:t> </a:t>
            </a:r>
            <a:r>
              <a:rPr lang="pt-BR" dirty="0" err="1"/>
              <a:t>ornare</a:t>
            </a:r>
            <a:r>
              <a:rPr lang="pt-BR" dirty="0"/>
              <a:t>. </a:t>
            </a:r>
            <a:r>
              <a:rPr lang="pt-BR" dirty="0" err="1"/>
              <a:t>Curabitur</a:t>
            </a:r>
            <a:r>
              <a:rPr lang="pt-BR" dirty="0"/>
              <a:t> </a:t>
            </a:r>
            <a:r>
              <a:rPr lang="pt-BR" dirty="0" err="1"/>
              <a:t>interdum</a:t>
            </a:r>
            <a:r>
              <a:rPr lang="pt-BR" dirty="0"/>
              <a:t> </a:t>
            </a:r>
            <a:r>
              <a:rPr lang="pt-BR" dirty="0" err="1"/>
              <a:t>odio</a:t>
            </a:r>
            <a:r>
              <a:rPr lang="pt-BR" dirty="0"/>
              <a:t> sem, </a:t>
            </a:r>
            <a:r>
              <a:rPr lang="pt-BR" dirty="0" err="1"/>
              <a:t>rhoncus</a:t>
            </a:r>
            <a:r>
              <a:rPr lang="pt-BR" dirty="0"/>
              <a:t> </a:t>
            </a:r>
            <a:r>
              <a:rPr lang="pt-BR" dirty="0" err="1"/>
              <a:t>elementum</a:t>
            </a:r>
            <a:r>
              <a:rPr lang="pt-BR" dirty="0"/>
              <a:t> ipsum </a:t>
            </a:r>
            <a:r>
              <a:rPr lang="pt-BR" dirty="0" err="1"/>
              <a:t>posuere</a:t>
            </a:r>
            <a:r>
              <a:rPr lang="pt-BR" dirty="0"/>
              <a:t> </a:t>
            </a:r>
            <a:r>
              <a:rPr lang="pt-BR" dirty="0" err="1"/>
              <a:t>euismod</a:t>
            </a:r>
            <a:r>
              <a:rPr lang="pt-BR" dirty="0"/>
              <a:t>.</a:t>
            </a:r>
          </a:p>
          <a:p>
            <a:pPr lvl="0"/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 err="1"/>
              <a:t>Lorem</a:t>
            </a:r>
            <a:r>
              <a:rPr lang="pt-BR" dirty="0"/>
              <a:t> ipsum </a:t>
            </a:r>
            <a:r>
              <a:rPr lang="pt-BR" dirty="0" err="1"/>
              <a:t>dolor</a:t>
            </a:r>
            <a:r>
              <a:rPr lang="pt-BR" dirty="0"/>
              <a:t> </a:t>
            </a:r>
            <a:r>
              <a:rPr lang="pt-BR" dirty="0" err="1"/>
              <a:t>sit</a:t>
            </a:r>
            <a:r>
              <a:rPr lang="pt-BR" dirty="0"/>
              <a:t> </a:t>
            </a:r>
            <a:r>
              <a:rPr lang="pt-BR" dirty="0" err="1"/>
              <a:t>amet</a:t>
            </a:r>
            <a:r>
              <a:rPr lang="pt-BR" dirty="0"/>
              <a:t>, </a:t>
            </a:r>
            <a:r>
              <a:rPr lang="pt-BR" dirty="0" err="1"/>
              <a:t>consectetur</a:t>
            </a:r>
            <a:r>
              <a:rPr lang="pt-BR" dirty="0"/>
              <a:t> </a:t>
            </a:r>
            <a:r>
              <a:rPr lang="pt-BR" dirty="0" err="1"/>
              <a:t>adipiscing</a:t>
            </a:r>
            <a:r>
              <a:rPr lang="pt-BR" dirty="0"/>
              <a:t> </a:t>
            </a:r>
            <a:r>
              <a:rPr lang="pt-BR" dirty="0" err="1"/>
              <a:t>elit</a:t>
            </a:r>
            <a:r>
              <a:rPr lang="pt-BR" dirty="0"/>
              <a:t>. Nam </a:t>
            </a:r>
            <a:r>
              <a:rPr lang="pt-BR" dirty="0" err="1"/>
              <a:t>at</a:t>
            </a:r>
            <a:r>
              <a:rPr lang="pt-BR" dirty="0"/>
              <a:t> </a:t>
            </a:r>
            <a:r>
              <a:rPr lang="pt-BR" dirty="0" err="1"/>
              <a:t>scelerisque</a:t>
            </a:r>
            <a:r>
              <a:rPr lang="pt-BR" dirty="0"/>
              <a:t> </a:t>
            </a:r>
            <a:r>
              <a:rPr lang="pt-BR" dirty="0" err="1"/>
              <a:t>purus</a:t>
            </a:r>
            <a:r>
              <a:rPr lang="pt-BR" dirty="0"/>
              <a:t>. </a:t>
            </a:r>
            <a:r>
              <a:rPr lang="pt-BR" dirty="0" err="1"/>
              <a:t>Integer</a:t>
            </a:r>
            <a:r>
              <a:rPr lang="pt-BR" dirty="0"/>
              <a:t> </a:t>
            </a:r>
            <a:r>
              <a:rPr lang="pt-BR" dirty="0" err="1"/>
              <a:t>interdum</a:t>
            </a:r>
            <a:r>
              <a:rPr lang="pt-BR" dirty="0"/>
              <a:t> </a:t>
            </a:r>
            <a:r>
              <a:rPr lang="pt-BR" dirty="0" err="1"/>
              <a:t>hendrerit</a:t>
            </a:r>
            <a:r>
              <a:rPr lang="pt-BR" dirty="0"/>
              <a:t> </a:t>
            </a:r>
            <a:r>
              <a:rPr lang="pt-BR" dirty="0" err="1"/>
              <a:t>diam</a:t>
            </a:r>
            <a:r>
              <a:rPr lang="pt-BR" dirty="0"/>
              <a:t> non </a:t>
            </a:r>
            <a:r>
              <a:rPr lang="pt-BR" dirty="0" err="1"/>
              <a:t>tincidunt</a:t>
            </a:r>
            <a:r>
              <a:rPr lang="pt-BR" dirty="0"/>
              <a:t>. </a:t>
            </a:r>
            <a:r>
              <a:rPr lang="pt-BR" dirty="0" err="1"/>
              <a:t>Sed</a:t>
            </a:r>
            <a:r>
              <a:rPr lang="pt-BR" dirty="0"/>
              <a:t> </a:t>
            </a:r>
            <a:r>
              <a:rPr lang="pt-BR" dirty="0" err="1"/>
              <a:t>luctus</a:t>
            </a:r>
            <a:r>
              <a:rPr lang="pt-BR" dirty="0"/>
              <a:t> </a:t>
            </a:r>
            <a:r>
              <a:rPr lang="pt-BR" dirty="0" err="1"/>
              <a:t>ex</a:t>
            </a:r>
            <a:r>
              <a:rPr lang="pt-BR" dirty="0"/>
              <a:t> </a:t>
            </a:r>
            <a:r>
              <a:rPr lang="pt-BR" dirty="0" err="1"/>
              <a:t>sit</a:t>
            </a:r>
            <a:r>
              <a:rPr lang="pt-BR" dirty="0"/>
              <a:t> </a:t>
            </a:r>
            <a:r>
              <a:rPr lang="pt-BR" dirty="0" err="1"/>
              <a:t>amet</a:t>
            </a:r>
            <a:r>
              <a:rPr lang="pt-BR" dirty="0"/>
              <a:t> </a:t>
            </a:r>
            <a:r>
              <a:rPr lang="pt-BR" dirty="0" err="1"/>
              <a:t>quam</a:t>
            </a:r>
            <a:r>
              <a:rPr lang="pt-BR" dirty="0"/>
              <a:t> </a:t>
            </a:r>
            <a:r>
              <a:rPr lang="pt-BR" dirty="0" err="1"/>
              <a:t>congue</a:t>
            </a:r>
            <a:r>
              <a:rPr lang="pt-BR" dirty="0"/>
              <a:t> </a:t>
            </a:r>
            <a:r>
              <a:rPr lang="pt-BR" dirty="0" err="1"/>
              <a:t>suscipit</a:t>
            </a:r>
            <a:r>
              <a:rPr lang="pt-BR" dirty="0"/>
              <a:t>. </a:t>
            </a:r>
            <a:r>
              <a:rPr lang="pt-BR" dirty="0" err="1"/>
              <a:t>Quisque</a:t>
            </a:r>
            <a:r>
              <a:rPr lang="pt-BR" dirty="0"/>
              <a:t> </a:t>
            </a:r>
            <a:r>
              <a:rPr lang="pt-BR" dirty="0" err="1"/>
              <a:t>scelerisque</a:t>
            </a:r>
            <a:r>
              <a:rPr lang="pt-BR" dirty="0"/>
              <a:t> </a:t>
            </a:r>
            <a:r>
              <a:rPr lang="pt-BR" dirty="0" err="1"/>
              <a:t>rutrum</a:t>
            </a:r>
            <a:r>
              <a:rPr lang="pt-BR" dirty="0"/>
              <a:t> </a:t>
            </a:r>
            <a:r>
              <a:rPr lang="pt-BR" dirty="0" err="1"/>
              <a:t>lacus</a:t>
            </a:r>
            <a:r>
              <a:rPr lang="pt-BR" dirty="0"/>
              <a:t> id </a:t>
            </a:r>
            <a:r>
              <a:rPr lang="pt-BR" dirty="0" err="1"/>
              <a:t>mollis</a:t>
            </a:r>
            <a:r>
              <a:rPr lang="pt-BR" dirty="0"/>
              <a:t>. </a:t>
            </a:r>
            <a:r>
              <a:rPr lang="pt-BR" dirty="0" err="1"/>
              <a:t>Quisque</a:t>
            </a:r>
            <a:r>
              <a:rPr lang="pt-BR" dirty="0"/>
              <a:t> </a:t>
            </a:r>
            <a:r>
              <a:rPr lang="pt-BR" dirty="0" err="1"/>
              <a:t>ullamcorper</a:t>
            </a:r>
            <a:r>
              <a:rPr lang="pt-BR" dirty="0"/>
              <a:t> </a:t>
            </a:r>
            <a:r>
              <a:rPr lang="pt-BR" dirty="0" err="1"/>
              <a:t>tortor</a:t>
            </a:r>
            <a:r>
              <a:rPr lang="pt-BR" dirty="0"/>
              <a:t> </a:t>
            </a:r>
            <a:r>
              <a:rPr lang="pt-BR" dirty="0" err="1"/>
              <a:t>sed</a:t>
            </a:r>
            <a:r>
              <a:rPr lang="pt-BR" dirty="0"/>
              <a:t> </a:t>
            </a:r>
            <a:r>
              <a:rPr lang="pt-BR" dirty="0" err="1"/>
              <a:t>odio</a:t>
            </a:r>
            <a:r>
              <a:rPr lang="pt-BR" dirty="0"/>
              <a:t> </a:t>
            </a:r>
            <a:r>
              <a:rPr lang="pt-BR" dirty="0" err="1"/>
              <a:t>consectetur</a:t>
            </a:r>
            <a:r>
              <a:rPr lang="pt-BR" dirty="0"/>
              <a:t> </a:t>
            </a:r>
            <a:r>
              <a:rPr lang="pt-BR" dirty="0" err="1"/>
              <a:t>ornare</a:t>
            </a:r>
            <a:r>
              <a:rPr lang="pt-BR" dirty="0"/>
              <a:t>. </a:t>
            </a:r>
            <a:r>
              <a:rPr lang="pt-BR" dirty="0" err="1"/>
              <a:t>Curabitur</a:t>
            </a:r>
            <a:r>
              <a:rPr lang="pt-BR" dirty="0"/>
              <a:t> </a:t>
            </a:r>
            <a:r>
              <a:rPr lang="pt-BR" dirty="0" err="1"/>
              <a:t>interdum</a:t>
            </a:r>
            <a:r>
              <a:rPr lang="pt-BR" dirty="0"/>
              <a:t> </a:t>
            </a:r>
            <a:r>
              <a:rPr lang="pt-BR" dirty="0" err="1"/>
              <a:t>odio</a:t>
            </a:r>
            <a:r>
              <a:rPr lang="pt-BR" dirty="0"/>
              <a:t> sem, </a:t>
            </a:r>
            <a:r>
              <a:rPr lang="pt-BR" dirty="0" err="1"/>
              <a:t>rhoncus</a:t>
            </a:r>
            <a:r>
              <a:rPr lang="pt-BR" dirty="0"/>
              <a:t> </a:t>
            </a:r>
            <a:r>
              <a:rPr lang="pt-BR" dirty="0" err="1"/>
              <a:t>elementum</a:t>
            </a:r>
            <a:r>
              <a:rPr lang="pt-BR" dirty="0"/>
              <a:t> ipsum </a:t>
            </a:r>
            <a:r>
              <a:rPr lang="pt-BR" dirty="0" err="1"/>
              <a:t>posuere</a:t>
            </a:r>
            <a:r>
              <a:rPr lang="pt-BR" dirty="0"/>
              <a:t> </a:t>
            </a:r>
            <a:r>
              <a:rPr lang="pt-BR" dirty="0" err="1"/>
              <a:t>euismod</a:t>
            </a:r>
            <a:r>
              <a:rPr lang="pt-BR" dirty="0"/>
              <a:t>.</a:t>
            </a:r>
          </a:p>
          <a:p>
            <a:pPr lvl="0"/>
            <a:endParaRPr lang="pt-BR" dirty="0"/>
          </a:p>
        </p:txBody>
      </p:sp>
      <p:sp>
        <p:nvSpPr>
          <p:cNvPr id="43" name="Espaço Reservado para Imagem 15">
            <a:extLst>
              <a:ext uri="{FF2B5EF4-FFF2-40B4-BE49-F238E27FC236}">
                <a16:creationId xmlns:a16="http://schemas.microsoft.com/office/drawing/2014/main" id="{54B579B6-EC50-BE4A-B470-D4FC592DF8E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128000" y="0"/>
            <a:ext cx="4064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0" i="0">
                <a:solidFill>
                  <a:schemeClr val="tx1"/>
                </a:solidFill>
                <a:latin typeface="Verdana" panose="020B0604030504040204" pitchFamily="34" charset="0"/>
              </a:defRPr>
            </a:lvl1pPr>
          </a:lstStyle>
          <a:p>
            <a:r>
              <a:rPr lang="pt-BR" dirty="0"/>
              <a:t>Imagem</a:t>
            </a:r>
          </a:p>
        </p:txBody>
      </p:sp>
      <p:sp>
        <p:nvSpPr>
          <p:cNvPr id="8" name="Espaço Reservado para Texto 9">
            <a:extLst>
              <a:ext uri="{FF2B5EF4-FFF2-40B4-BE49-F238E27FC236}">
                <a16:creationId xmlns:a16="http://schemas.microsoft.com/office/drawing/2014/main" id="{84BB88D6-B61E-0F4E-95C0-70F9E7DDE45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11225" y="441325"/>
            <a:ext cx="4148455" cy="15466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25000"/>
              </a:lnSpc>
              <a:spcBef>
                <a:spcPts val="0"/>
              </a:spcBef>
              <a:buFontTx/>
              <a:buNone/>
              <a:defRPr sz="800" b="0" i="0" spc="3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457200" indent="0">
              <a:buFontTx/>
              <a:buNone/>
              <a:defRPr>
                <a:latin typeface="Input Mono" panose="02000509020000090004" pitchFamily="49" charset="0"/>
              </a:defRPr>
            </a:lvl2pPr>
            <a:lvl3pPr marL="914400" indent="0">
              <a:buFontTx/>
              <a:buNone/>
              <a:defRPr>
                <a:latin typeface="Input Mono" panose="02000509020000090004" pitchFamily="49" charset="0"/>
              </a:defRPr>
            </a:lvl3pPr>
            <a:lvl4pPr marL="1371600" indent="0">
              <a:buFontTx/>
              <a:buNone/>
              <a:defRPr>
                <a:latin typeface="Input Mono" panose="02000509020000090004" pitchFamily="49" charset="0"/>
              </a:defRPr>
            </a:lvl4pPr>
            <a:lvl5pPr marL="1828800" indent="0">
              <a:buFontTx/>
              <a:buNone/>
              <a:defRPr>
                <a:latin typeface="Input Mono" panose="02000509020000090004" pitchFamily="49" charset="0"/>
              </a:defRPr>
            </a:lvl5pPr>
          </a:lstStyle>
          <a:p>
            <a:pPr lvl="0"/>
            <a:r>
              <a:rPr lang="pt-BR" dirty="0"/>
              <a:t>CABEÇALHO</a:t>
            </a:r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D7DB06AE-EC32-3640-B65A-A03B70245605}"/>
              </a:ext>
            </a:extLst>
          </p:cNvPr>
          <p:cNvSpPr txBox="1"/>
          <p:nvPr userDrawn="1"/>
        </p:nvSpPr>
        <p:spPr>
          <a:xfrm>
            <a:off x="442913" y="441326"/>
            <a:ext cx="468312" cy="15466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l" defTabSz="685800" hangingPunct="1">
              <a:spcAft>
                <a:spcPts val="1125"/>
              </a:spcAft>
            </a:pPr>
            <a:fld id="{A9B80724-4D91-4673-9A0E-25EB49A8E810}" type="slidenum">
              <a:rPr lang="en-US" sz="800" b="0" i="0" kern="1200" spc="300" smtClean="0">
                <a:solidFill>
                  <a:schemeClr val="accent1"/>
                </a:solidFill>
                <a:latin typeface="Verdana" panose="020B0604030504040204" pitchFamily="34" charset="0"/>
                <a:ea typeface="+mn-ea"/>
                <a:cs typeface="Poppins" panose="02000000000000000000" pitchFamily="2" charset="0"/>
              </a:rPr>
              <a:pPr algn="l" defTabSz="685800" hangingPunct="1">
                <a:spcAft>
                  <a:spcPts val="1125"/>
                </a:spcAft>
              </a:pPr>
              <a:t>‹nº›</a:t>
            </a:fld>
            <a:endParaRPr lang="en-US" sz="800" b="0" i="0" kern="1200" spc="300" dirty="0">
              <a:solidFill>
                <a:schemeClr val="accent1"/>
              </a:solidFill>
              <a:latin typeface="Verdana" panose="020B0604030504040204" pitchFamily="34" charset="0"/>
              <a:ea typeface="+mn-ea"/>
              <a:cs typeface="Poppins" panose="02000000000000000000" pitchFamily="2" charset="0"/>
            </a:endParaRPr>
          </a:p>
        </p:txBody>
      </p:sp>
      <p:sp>
        <p:nvSpPr>
          <p:cNvPr id="10" name="Espaço Reservado para Texto 9">
            <a:extLst>
              <a:ext uri="{FF2B5EF4-FFF2-40B4-BE49-F238E27FC236}">
                <a16:creationId xmlns:a16="http://schemas.microsoft.com/office/drawing/2014/main" id="{2C25BA9A-D2D2-9A47-8972-5BDCB13642D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11225" y="897890"/>
            <a:ext cx="4148455" cy="1252855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2400" b="1" i="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457200" indent="0">
              <a:buFontTx/>
              <a:buNone/>
              <a:defRPr>
                <a:latin typeface="Input Mono" panose="02000509020000090004" pitchFamily="49" charset="0"/>
              </a:defRPr>
            </a:lvl2pPr>
            <a:lvl3pPr marL="914400" indent="0">
              <a:buFontTx/>
              <a:buNone/>
              <a:defRPr>
                <a:latin typeface="Input Mono" panose="02000509020000090004" pitchFamily="49" charset="0"/>
              </a:defRPr>
            </a:lvl3pPr>
            <a:lvl4pPr marL="1371600" indent="0">
              <a:buFontTx/>
              <a:buNone/>
              <a:defRPr>
                <a:latin typeface="Input Mono" panose="02000509020000090004" pitchFamily="49" charset="0"/>
              </a:defRPr>
            </a:lvl4pPr>
            <a:lvl5pPr marL="1828800" indent="0">
              <a:buFontTx/>
              <a:buNone/>
              <a:defRPr>
                <a:latin typeface="Input Mono" panose="02000509020000090004" pitchFamily="49" charset="0"/>
              </a:defRPr>
            </a:lvl5pPr>
          </a:lstStyle>
          <a:p>
            <a:pPr lvl="0"/>
            <a:r>
              <a:rPr lang="pt-BR" dirty="0"/>
              <a:t>TÍTULO EM ATÉ</a:t>
            </a:r>
            <a:br>
              <a:rPr lang="pt-BR" dirty="0"/>
            </a:br>
            <a:r>
              <a:rPr lang="pt-BR" dirty="0"/>
              <a:t>DUAS LINHAS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25A6C2D3-5F58-784C-86EB-C6A4B502290B}"/>
              </a:ext>
            </a:extLst>
          </p:cNvPr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571288" y="448582"/>
            <a:ext cx="176400" cy="20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48322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+ Imagem 1/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Espaço Reservado para Texto 9">
            <a:extLst>
              <a:ext uri="{FF2B5EF4-FFF2-40B4-BE49-F238E27FC236}">
                <a16:creationId xmlns:a16="http://schemas.microsoft.com/office/drawing/2014/main" id="{FE2D178C-7AA6-E547-9E96-AD91D4EB328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1225" y="2820203"/>
            <a:ext cx="4148455" cy="316467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50000"/>
              </a:lnSpc>
              <a:spcBef>
                <a:spcPts val="0"/>
              </a:spcBef>
              <a:buFontTx/>
              <a:buNone/>
              <a:defRPr lang="pt-BR" sz="1100" b="0" i="0" smtClean="0">
                <a:solidFill>
                  <a:schemeClr val="bg2">
                    <a:lumMod val="10000"/>
                  </a:schemeClr>
                </a:solidFill>
                <a:effectLst/>
                <a:latin typeface="Verdana" panose="020B0604030504040204" pitchFamily="34" charset="0"/>
              </a:defRPr>
            </a:lvl1pPr>
            <a:lvl2pPr marL="457200" indent="0">
              <a:buFontTx/>
              <a:buNone/>
              <a:defRPr>
                <a:latin typeface="Input Mono" panose="02000509020000090004" pitchFamily="49" charset="0"/>
              </a:defRPr>
            </a:lvl2pPr>
            <a:lvl3pPr marL="914400" indent="0">
              <a:buFontTx/>
              <a:buNone/>
              <a:defRPr>
                <a:latin typeface="Input Mono" panose="02000509020000090004" pitchFamily="49" charset="0"/>
              </a:defRPr>
            </a:lvl3pPr>
            <a:lvl4pPr marL="1371600" indent="0">
              <a:buFontTx/>
              <a:buNone/>
              <a:defRPr>
                <a:latin typeface="Input Mono" panose="02000509020000090004" pitchFamily="49" charset="0"/>
              </a:defRPr>
            </a:lvl4pPr>
            <a:lvl5pPr marL="1828800" indent="0">
              <a:buFontTx/>
              <a:buNone/>
              <a:defRPr>
                <a:latin typeface="Input Mono" panose="02000509020000090004" pitchFamily="49" charset="0"/>
              </a:defRPr>
            </a:lvl5pPr>
          </a:lstStyle>
          <a:p>
            <a:pPr lvl="0"/>
            <a:r>
              <a:rPr lang="pt-BR" dirty="0" err="1"/>
              <a:t>Lorem</a:t>
            </a:r>
            <a:r>
              <a:rPr lang="pt-BR" dirty="0"/>
              <a:t> ipsum </a:t>
            </a:r>
            <a:r>
              <a:rPr lang="pt-BR" dirty="0" err="1"/>
              <a:t>dolor</a:t>
            </a:r>
            <a:r>
              <a:rPr lang="pt-BR" dirty="0"/>
              <a:t> </a:t>
            </a:r>
            <a:r>
              <a:rPr lang="pt-BR" dirty="0" err="1"/>
              <a:t>sit</a:t>
            </a:r>
            <a:r>
              <a:rPr lang="pt-BR" dirty="0"/>
              <a:t> </a:t>
            </a:r>
            <a:r>
              <a:rPr lang="pt-BR" dirty="0" err="1"/>
              <a:t>amet</a:t>
            </a:r>
            <a:r>
              <a:rPr lang="pt-BR" dirty="0"/>
              <a:t>, </a:t>
            </a:r>
            <a:r>
              <a:rPr lang="pt-BR" dirty="0" err="1"/>
              <a:t>consectetur</a:t>
            </a:r>
            <a:r>
              <a:rPr lang="pt-BR" dirty="0"/>
              <a:t> </a:t>
            </a:r>
            <a:r>
              <a:rPr lang="pt-BR" dirty="0" err="1"/>
              <a:t>adipiscing</a:t>
            </a:r>
            <a:r>
              <a:rPr lang="pt-BR" dirty="0"/>
              <a:t> </a:t>
            </a:r>
            <a:r>
              <a:rPr lang="pt-BR" dirty="0" err="1"/>
              <a:t>elit</a:t>
            </a:r>
            <a:r>
              <a:rPr lang="pt-BR" dirty="0"/>
              <a:t>. Nam </a:t>
            </a:r>
            <a:r>
              <a:rPr lang="pt-BR" dirty="0" err="1"/>
              <a:t>at</a:t>
            </a:r>
            <a:r>
              <a:rPr lang="pt-BR" dirty="0"/>
              <a:t> </a:t>
            </a:r>
            <a:r>
              <a:rPr lang="pt-BR" dirty="0" err="1"/>
              <a:t>scelerisque</a:t>
            </a:r>
            <a:r>
              <a:rPr lang="pt-BR" dirty="0"/>
              <a:t> </a:t>
            </a:r>
            <a:r>
              <a:rPr lang="pt-BR" dirty="0" err="1"/>
              <a:t>purus</a:t>
            </a:r>
            <a:r>
              <a:rPr lang="pt-BR" dirty="0"/>
              <a:t>. </a:t>
            </a:r>
            <a:r>
              <a:rPr lang="pt-BR" dirty="0" err="1"/>
              <a:t>Integer</a:t>
            </a:r>
            <a:r>
              <a:rPr lang="pt-BR" dirty="0"/>
              <a:t> </a:t>
            </a:r>
            <a:r>
              <a:rPr lang="pt-BR" dirty="0" err="1"/>
              <a:t>interdum</a:t>
            </a:r>
            <a:r>
              <a:rPr lang="pt-BR" dirty="0"/>
              <a:t> </a:t>
            </a:r>
            <a:r>
              <a:rPr lang="pt-BR" dirty="0" err="1"/>
              <a:t>hendrerit</a:t>
            </a:r>
            <a:r>
              <a:rPr lang="pt-BR" dirty="0"/>
              <a:t> </a:t>
            </a:r>
            <a:r>
              <a:rPr lang="pt-BR" dirty="0" err="1"/>
              <a:t>diam</a:t>
            </a:r>
            <a:r>
              <a:rPr lang="pt-BR" dirty="0"/>
              <a:t> non </a:t>
            </a:r>
            <a:r>
              <a:rPr lang="pt-BR" dirty="0" err="1"/>
              <a:t>tincidunt</a:t>
            </a:r>
            <a:r>
              <a:rPr lang="pt-BR" dirty="0"/>
              <a:t>. </a:t>
            </a:r>
            <a:r>
              <a:rPr lang="pt-BR" dirty="0" err="1"/>
              <a:t>Sed</a:t>
            </a:r>
            <a:r>
              <a:rPr lang="pt-BR" dirty="0"/>
              <a:t> </a:t>
            </a:r>
            <a:r>
              <a:rPr lang="pt-BR" dirty="0" err="1"/>
              <a:t>luctus</a:t>
            </a:r>
            <a:r>
              <a:rPr lang="pt-BR" dirty="0"/>
              <a:t> </a:t>
            </a:r>
            <a:r>
              <a:rPr lang="pt-BR" dirty="0" err="1"/>
              <a:t>ex</a:t>
            </a:r>
            <a:r>
              <a:rPr lang="pt-BR" dirty="0"/>
              <a:t> </a:t>
            </a:r>
            <a:r>
              <a:rPr lang="pt-BR" dirty="0" err="1"/>
              <a:t>sit</a:t>
            </a:r>
            <a:r>
              <a:rPr lang="pt-BR" dirty="0"/>
              <a:t> </a:t>
            </a:r>
            <a:r>
              <a:rPr lang="pt-BR" dirty="0" err="1"/>
              <a:t>amet</a:t>
            </a:r>
            <a:r>
              <a:rPr lang="pt-BR" dirty="0"/>
              <a:t> </a:t>
            </a:r>
            <a:r>
              <a:rPr lang="pt-BR" dirty="0" err="1"/>
              <a:t>quam</a:t>
            </a:r>
            <a:r>
              <a:rPr lang="pt-BR" dirty="0"/>
              <a:t> </a:t>
            </a:r>
            <a:r>
              <a:rPr lang="pt-BR" dirty="0" err="1"/>
              <a:t>congue</a:t>
            </a:r>
            <a:r>
              <a:rPr lang="pt-BR" dirty="0"/>
              <a:t> </a:t>
            </a:r>
            <a:r>
              <a:rPr lang="pt-BR" dirty="0" err="1"/>
              <a:t>suscipit</a:t>
            </a:r>
            <a:r>
              <a:rPr lang="pt-BR" dirty="0"/>
              <a:t>. </a:t>
            </a:r>
            <a:r>
              <a:rPr lang="pt-BR" dirty="0" err="1"/>
              <a:t>Quisque</a:t>
            </a:r>
            <a:r>
              <a:rPr lang="pt-BR" dirty="0"/>
              <a:t> </a:t>
            </a:r>
            <a:r>
              <a:rPr lang="pt-BR" dirty="0" err="1"/>
              <a:t>scelerisque</a:t>
            </a:r>
            <a:r>
              <a:rPr lang="pt-BR" dirty="0"/>
              <a:t> </a:t>
            </a:r>
            <a:r>
              <a:rPr lang="pt-BR" dirty="0" err="1"/>
              <a:t>rutrum</a:t>
            </a:r>
            <a:r>
              <a:rPr lang="pt-BR" dirty="0"/>
              <a:t> </a:t>
            </a:r>
            <a:r>
              <a:rPr lang="pt-BR" dirty="0" err="1"/>
              <a:t>lacus</a:t>
            </a:r>
            <a:r>
              <a:rPr lang="pt-BR" dirty="0"/>
              <a:t> id </a:t>
            </a:r>
            <a:r>
              <a:rPr lang="pt-BR" dirty="0" err="1"/>
              <a:t>mollis</a:t>
            </a:r>
            <a:r>
              <a:rPr lang="pt-BR" dirty="0"/>
              <a:t>. </a:t>
            </a:r>
            <a:r>
              <a:rPr lang="pt-BR" dirty="0" err="1"/>
              <a:t>Quisque</a:t>
            </a:r>
            <a:r>
              <a:rPr lang="pt-BR" dirty="0"/>
              <a:t> </a:t>
            </a:r>
            <a:r>
              <a:rPr lang="pt-BR" dirty="0" err="1"/>
              <a:t>ullamcorper</a:t>
            </a:r>
            <a:r>
              <a:rPr lang="pt-BR" dirty="0"/>
              <a:t> </a:t>
            </a:r>
            <a:r>
              <a:rPr lang="pt-BR" dirty="0" err="1"/>
              <a:t>tortor</a:t>
            </a:r>
            <a:r>
              <a:rPr lang="pt-BR" dirty="0"/>
              <a:t> </a:t>
            </a:r>
            <a:r>
              <a:rPr lang="pt-BR" dirty="0" err="1"/>
              <a:t>sed</a:t>
            </a:r>
            <a:r>
              <a:rPr lang="pt-BR" dirty="0"/>
              <a:t> </a:t>
            </a:r>
            <a:r>
              <a:rPr lang="pt-BR" dirty="0" err="1"/>
              <a:t>odio</a:t>
            </a:r>
            <a:r>
              <a:rPr lang="pt-BR" dirty="0"/>
              <a:t> </a:t>
            </a:r>
            <a:r>
              <a:rPr lang="pt-BR" dirty="0" err="1"/>
              <a:t>consectetur</a:t>
            </a:r>
            <a:r>
              <a:rPr lang="pt-BR" dirty="0"/>
              <a:t> </a:t>
            </a:r>
            <a:r>
              <a:rPr lang="pt-BR" dirty="0" err="1"/>
              <a:t>ornare</a:t>
            </a:r>
            <a:r>
              <a:rPr lang="pt-BR" dirty="0"/>
              <a:t>. </a:t>
            </a:r>
            <a:r>
              <a:rPr lang="pt-BR" dirty="0" err="1"/>
              <a:t>Curabitur</a:t>
            </a:r>
            <a:r>
              <a:rPr lang="pt-BR" dirty="0"/>
              <a:t> </a:t>
            </a:r>
            <a:r>
              <a:rPr lang="pt-BR" dirty="0" err="1"/>
              <a:t>interdum</a:t>
            </a:r>
            <a:r>
              <a:rPr lang="pt-BR" dirty="0"/>
              <a:t> </a:t>
            </a:r>
            <a:r>
              <a:rPr lang="pt-BR" dirty="0" err="1"/>
              <a:t>odio</a:t>
            </a:r>
            <a:r>
              <a:rPr lang="pt-BR" dirty="0"/>
              <a:t> sem, </a:t>
            </a:r>
            <a:r>
              <a:rPr lang="pt-BR" dirty="0" err="1"/>
              <a:t>rhoncus</a:t>
            </a:r>
            <a:r>
              <a:rPr lang="pt-BR" dirty="0"/>
              <a:t> </a:t>
            </a:r>
            <a:r>
              <a:rPr lang="pt-BR" dirty="0" err="1"/>
              <a:t>elementum</a:t>
            </a:r>
            <a:r>
              <a:rPr lang="pt-BR" dirty="0"/>
              <a:t> ipsum </a:t>
            </a:r>
            <a:r>
              <a:rPr lang="pt-BR" dirty="0" err="1"/>
              <a:t>posuere</a:t>
            </a:r>
            <a:r>
              <a:rPr lang="pt-BR" dirty="0"/>
              <a:t> </a:t>
            </a:r>
            <a:r>
              <a:rPr lang="pt-BR" dirty="0" err="1"/>
              <a:t>euismod</a:t>
            </a:r>
            <a:r>
              <a:rPr lang="pt-BR" dirty="0"/>
              <a:t>.</a:t>
            </a:r>
          </a:p>
        </p:txBody>
      </p:sp>
      <p:sp>
        <p:nvSpPr>
          <p:cNvPr id="43" name="Espaço Reservado para Imagem 15">
            <a:extLst>
              <a:ext uri="{FF2B5EF4-FFF2-40B4-BE49-F238E27FC236}">
                <a16:creationId xmlns:a16="http://schemas.microsoft.com/office/drawing/2014/main" id="{54B579B6-EC50-BE4A-B470-D4FC592DF8E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0" i="0">
                <a:solidFill>
                  <a:schemeClr val="tx1"/>
                </a:solidFill>
                <a:latin typeface="Verdana" panose="020B0604030504040204" pitchFamily="34" charset="0"/>
              </a:defRPr>
            </a:lvl1pPr>
          </a:lstStyle>
          <a:p>
            <a:r>
              <a:rPr lang="pt-BR" dirty="0"/>
              <a:t>Imagem</a:t>
            </a:r>
          </a:p>
        </p:txBody>
      </p:sp>
      <p:sp>
        <p:nvSpPr>
          <p:cNvPr id="7" name="Espaço Reservado para Texto 9">
            <a:extLst>
              <a:ext uri="{FF2B5EF4-FFF2-40B4-BE49-F238E27FC236}">
                <a16:creationId xmlns:a16="http://schemas.microsoft.com/office/drawing/2014/main" id="{A2768F9A-8450-E847-9AD2-4E1228EE354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11225" y="897890"/>
            <a:ext cx="4148455" cy="1252855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2400" b="1" i="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457200" indent="0">
              <a:buFontTx/>
              <a:buNone/>
              <a:defRPr>
                <a:latin typeface="Input Mono" panose="02000509020000090004" pitchFamily="49" charset="0"/>
              </a:defRPr>
            </a:lvl2pPr>
            <a:lvl3pPr marL="914400" indent="0">
              <a:buFontTx/>
              <a:buNone/>
              <a:defRPr>
                <a:latin typeface="Input Mono" panose="02000509020000090004" pitchFamily="49" charset="0"/>
              </a:defRPr>
            </a:lvl3pPr>
            <a:lvl4pPr marL="1371600" indent="0">
              <a:buFontTx/>
              <a:buNone/>
              <a:defRPr>
                <a:latin typeface="Input Mono" panose="02000509020000090004" pitchFamily="49" charset="0"/>
              </a:defRPr>
            </a:lvl4pPr>
            <a:lvl5pPr marL="1828800" indent="0">
              <a:buFontTx/>
              <a:buNone/>
              <a:defRPr>
                <a:latin typeface="Input Mono" panose="02000509020000090004" pitchFamily="49" charset="0"/>
              </a:defRPr>
            </a:lvl5pPr>
          </a:lstStyle>
          <a:p>
            <a:pPr lvl="0"/>
            <a:r>
              <a:rPr lang="pt-BR" dirty="0"/>
              <a:t>TÍTULO EM ATÉ</a:t>
            </a:r>
            <a:br>
              <a:rPr lang="pt-BR" dirty="0"/>
            </a:br>
            <a:r>
              <a:rPr lang="pt-BR" dirty="0"/>
              <a:t>DUAS LINHAS</a:t>
            </a:r>
          </a:p>
        </p:txBody>
      </p:sp>
      <p:sp>
        <p:nvSpPr>
          <p:cNvPr id="8" name="Espaço Reservado para Texto 9">
            <a:extLst>
              <a:ext uri="{FF2B5EF4-FFF2-40B4-BE49-F238E27FC236}">
                <a16:creationId xmlns:a16="http://schemas.microsoft.com/office/drawing/2014/main" id="{60364E34-EA27-7D4A-BA8C-1C678F914AF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11225" y="441325"/>
            <a:ext cx="4148455" cy="15466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25000"/>
              </a:lnSpc>
              <a:spcBef>
                <a:spcPts val="0"/>
              </a:spcBef>
              <a:buFontTx/>
              <a:buNone/>
              <a:defRPr sz="800" b="0" i="0" spc="3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457200" indent="0">
              <a:buFontTx/>
              <a:buNone/>
              <a:defRPr>
                <a:latin typeface="Input Mono" panose="02000509020000090004" pitchFamily="49" charset="0"/>
              </a:defRPr>
            </a:lvl2pPr>
            <a:lvl3pPr marL="914400" indent="0">
              <a:buFontTx/>
              <a:buNone/>
              <a:defRPr>
                <a:latin typeface="Input Mono" panose="02000509020000090004" pitchFamily="49" charset="0"/>
              </a:defRPr>
            </a:lvl3pPr>
            <a:lvl4pPr marL="1371600" indent="0">
              <a:buFontTx/>
              <a:buNone/>
              <a:defRPr>
                <a:latin typeface="Input Mono" panose="02000509020000090004" pitchFamily="49" charset="0"/>
              </a:defRPr>
            </a:lvl4pPr>
            <a:lvl5pPr marL="1828800" indent="0">
              <a:buFontTx/>
              <a:buNone/>
              <a:defRPr>
                <a:latin typeface="Input Mono" panose="02000509020000090004" pitchFamily="49" charset="0"/>
              </a:defRPr>
            </a:lvl5pPr>
          </a:lstStyle>
          <a:p>
            <a:pPr lvl="0"/>
            <a:r>
              <a:rPr lang="pt-BR" dirty="0"/>
              <a:t>CABEÇALHO</a:t>
            </a:r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3ED81E98-0BBE-BE45-B578-F3BCAEEAB5E6}"/>
              </a:ext>
            </a:extLst>
          </p:cNvPr>
          <p:cNvSpPr txBox="1"/>
          <p:nvPr userDrawn="1"/>
        </p:nvSpPr>
        <p:spPr>
          <a:xfrm>
            <a:off x="442913" y="441326"/>
            <a:ext cx="468312" cy="15466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l" defTabSz="685800" hangingPunct="1">
              <a:spcAft>
                <a:spcPts val="1125"/>
              </a:spcAft>
            </a:pPr>
            <a:fld id="{A9B80724-4D91-4673-9A0E-25EB49A8E810}" type="slidenum">
              <a:rPr lang="en-US" sz="800" b="0" i="0" kern="1200" spc="300" smtClean="0">
                <a:solidFill>
                  <a:schemeClr val="accent1"/>
                </a:solidFill>
                <a:latin typeface="Verdana" panose="020B0604030504040204" pitchFamily="34" charset="0"/>
                <a:ea typeface="+mn-ea"/>
                <a:cs typeface="Poppins" panose="02000000000000000000" pitchFamily="2" charset="0"/>
              </a:rPr>
              <a:pPr algn="l" defTabSz="685800" hangingPunct="1">
                <a:spcAft>
                  <a:spcPts val="1125"/>
                </a:spcAft>
              </a:pPr>
              <a:t>‹nº›</a:t>
            </a:fld>
            <a:endParaRPr lang="en-US" sz="800" b="0" i="0" kern="1200" spc="300" dirty="0">
              <a:solidFill>
                <a:schemeClr val="accent1"/>
              </a:solidFill>
              <a:latin typeface="Verdana" panose="020B0604030504040204" pitchFamily="34" charset="0"/>
              <a:ea typeface="+mn-ea"/>
              <a:cs typeface="Poppins" panose="02000000000000000000" pitchFamily="2" charset="0"/>
            </a:endParaRP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44CA9CF2-A7B3-D649-A03E-57259393634D}"/>
              </a:ext>
            </a:extLst>
          </p:cNvPr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571288" y="448582"/>
            <a:ext cx="176400" cy="20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84003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+ Imagem 2/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Espaço Reservado para Texto 9">
            <a:extLst>
              <a:ext uri="{FF2B5EF4-FFF2-40B4-BE49-F238E27FC236}">
                <a16:creationId xmlns:a16="http://schemas.microsoft.com/office/drawing/2014/main" id="{A54B153B-6224-2F46-9FC3-BF0F6111CC9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11225" y="897890"/>
            <a:ext cx="2488681" cy="1252855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800" b="1" i="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457200" indent="0">
              <a:buFontTx/>
              <a:buNone/>
              <a:defRPr>
                <a:latin typeface="Input Mono" panose="02000509020000090004" pitchFamily="49" charset="0"/>
              </a:defRPr>
            </a:lvl2pPr>
            <a:lvl3pPr marL="914400" indent="0">
              <a:buFontTx/>
              <a:buNone/>
              <a:defRPr>
                <a:latin typeface="Input Mono" panose="02000509020000090004" pitchFamily="49" charset="0"/>
              </a:defRPr>
            </a:lvl3pPr>
            <a:lvl4pPr marL="1371600" indent="0">
              <a:buFontTx/>
              <a:buNone/>
              <a:defRPr>
                <a:latin typeface="Input Mono" panose="02000509020000090004" pitchFamily="49" charset="0"/>
              </a:defRPr>
            </a:lvl4pPr>
            <a:lvl5pPr marL="1828800" indent="0">
              <a:buFontTx/>
              <a:buNone/>
              <a:defRPr>
                <a:latin typeface="Input Mono" panose="02000509020000090004" pitchFamily="49" charset="0"/>
              </a:defRPr>
            </a:lvl5pPr>
          </a:lstStyle>
          <a:p>
            <a:pPr lvl="0"/>
            <a:r>
              <a:rPr lang="pt-BR" dirty="0"/>
              <a:t>TÍTULO EM ATÉ DUAS LINHAS</a:t>
            </a:r>
          </a:p>
        </p:txBody>
      </p:sp>
      <p:sp>
        <p:nvSpPr>
          <p:cNvPr id="38" name="Espaço Reservado para Texto 9">
            <a:extLst>
              <a:ext uri="{FF2B5EF4-FFF2-40B4-BE49-F238E27FC236}">
                <a16:creationId xmlns:a16="http://schemas.microsoft.com/office/drawing/2014/main" id="{FE2D178C-7AA6-E547-9E96-AD91D4EB328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1226" y="2820203"/>
            <a:ext cx="2488680" cy="316467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50000"/>
              </a:lnSpc>
              <a:spcBef>
                <a:spcPts val="0"/>
              </a:spcBef>
              <a:buFontTx/>
              <a:buNone/>
              <a:defRPr lang="pt-BR" sz="1100" b="0" i="0" smtClean="0">
                <a:solidFill>
                  <a:schemeClr val="bg2">
                    <a:lumMod val="10000"/>
                  </a:schemeClr>
                </a:solidFill>
                <a:effectLst/>
                <a:latin typeface="Verdana" panose="020B0604030504040204" pitchFamily="34" charset="0"/>
              </a:defRPr>
            </a:lvl1pPr>
            <a:lvl2pPr marL="457200" indent="0">
              <a:buFontTx/>
              <a:buNone/>
              <a:defRPr>
                <a:latin typeface="Input Mono" panose="02000509020000090004" pitchFamily="49" charset="0"/>
              </a:defRPr>
            </a:lvl2pPr>
            <a:lvl3pPr marL="914400" indent="0">
              <a:buFontTx/>
              <a:buNone/>
              <a:defRPr>
                <a:latin typeface="Input Mono" panose="02000509020000090004" pitchFamily="49" charset="0"/>
              </a:defRPr>
            </a:lvl3pPr>
            <a:lvl4pPr marL="1371600" indent="0">
              <a:buFontTx/>
              <a:buNone/>
              <a:defRPr>
                <a:latin typeface="Input Mono" panose="02000509020000090004" pitchFamily="49" charset="0"/>
              </a:defRPr>
            </a:lvl4pPr>
            <a:lvl5pPr marL="1828800" indent="0">
              <a:buFontTx/>
              <a:buNone/>
              <a:defRPr>
                <a:latin typeface="Input Mono" panose="02000509020000090004" pitchFamily="49" charset="0"/>
              </a:defRPr>
            </a:lvl5pPr>
          </a:lstStyle>
          <a:p>
            <a:pPr lvl="0"/>
            <a:r>
              <a:rPr lang="pt-BR" dirty="0" err="1"/>
              <a:t>Lorem</a:t>
            </a:r>
            <a:r>
              <a:rPr lang="pt-BR" dirty="0"/>
              <a:t> ipsum </a:t>
            </a:r>
            <a:r>
              <a:rPr lang="pt-BR" dirty="0" err="1"/>
              <a:t>dolor</a:t>
            </a:r>
            <a:r>
              <a:rPr lang="pt-BR" dirty="0"/>
              <a:t> </a:t>
            </a:r>
            <a:r>
              <a:rPr lang="pt-BR" dirty="0" err="1"/>
              <a:t>sit</a:t>
            </a:r>
            <a:r>
              <a:rPr lang="pt-BR" dirty="0"/>
              <a:t> </a:t>
            </a:r>
            <a:r>
              <a:rPr lang="pt-BR" dirty="0" err="1"/>
              <a:t>amet</a:t>
            </a:r>
            <a:r>
              <a:rPr lang="pt-BR" dirty="0"/>
              <a:t>, </a:t>
            </a:r>
            <a:r>
              <a:rPr lang="pt-BR" dirty="0" err="1"/>
              <a:t>consectetur</a:t>
            </a:r>
            <a:r>
              <a:rPr lang="pt-BR" dirty="0"/>
              <a:t> </a:t>
            </a:r>
            <a:r>
              <a:rPr lang="pt-BR" dirty="0" err="1"/>
              <a:t>adipiscing</a:t>
            </a:r>
            <a:r>
              <a:rPr lang="pt-BR" dirty="0"/>
              <a:t> </a:t>
            </a:r>
            <a:r>
              <a:rPr lang="pt-BR" dirty="0" err="1"/>
              <a:t>elit</a:t>
            </a:r>
            <a:r>
              <a:rPr lang="pt-BR" dirty="0"/>
              <a:t>. Nam </a:t>
            </a:r>
            <a:r>
              <a:rPr lang="pt-BR" dirty="0" err="1"/>
              <a:t>at</a:t>
            </a:r>
            <a:r>
              <a:rPr lang="pt-BR" dirty="0"/>
              <a:t> </a:t>
            </a:r>
            <a:r>
              <a:rPr lang="pt-BR" dirty="0" err="1"/>
              <a:t>scelerisque</a:t>
            </a:r>
            <a:r>
              <a:rPr lang="pt-BR" dirty="0"/>
              <a:t> </a:t>
            </a:r>
            <a:r>
              <a:rPr lang="pt-BR" dirty="0" err="1"/>
              <a:t>purus</a:t>
            </a:r>
            <a:r>
              <a:rPr lang="pt-BR" dirty="0"/>
              <a:t>. </a:t>
            </a:r>
            <a:r>
              <a:rPr lang="pt-BR" dirty="0" err="1"/>
              <a:t>Integer</a:t>
            </a:r>
            <a:r>
              <a:rPr lang="pt-BR" dirty="0"/>
              <a:t> </a:t>
            </a:r>
            <a:r>
              <a:rPr lang="pt-BR" dirty="0" err="1"/>
              <a:t>interdum</a:t>
            </a:r>
            <a:r>
              <a:rPr lang="pt-BR" dirty="0"/>
              <a:t> </a:t>
            </a:r>
            <a:r>
              <a:rPr lang="pt-BR" dirty="0" err="1"/>
              <a:t>hendrerit</a:t>
            </a:r>
            <a:r>
              <a:rPr lang="pt-BR" dirty="0"/>
              <a:t> </a:t>
            </a:r>
            <a:r>
              <a:rPr lang="pt-BR" dirty="0" err="1"/>
              <a:t>diam</a:t>
            </a:r>
            <a:r>
              <a:rPr lang="pt-BR" dirty="0"/>
              <a:t> non </a:t>
            </a:r>
            <a:r>
              <a:rPr lang="pt-BR" dirty="0" err="1"/>
              <a:t>tincidunt</a:t>
            </a:r>
            <a:r>
              <a:rPr lang="pt-BR" dirty="0"/>
              <a:t>. </a:t>
            </a:r>
            <a:r>
              <a:rPr lang="pt-BR" dirty="0" err="1"/>
              <a:t>Sed</a:t>
            </a:r>
            <a:r>
              <a:rPr lang="pt-BR" dirty="0"/>
              <a:t> </a:t>
            </a:r>
            <a:r>
              <a:rPr lang="pt-BR" dirty="0" err="1"/>
              <a:t>luctus</a:t>
            </a:r>
            <a:r>
              <a:rPr lang="pt-BR" dirty="0"/>
              <a:t> </a:t>
            </a:r>
            <a:r>
              <a:rPr lang="pt-BR" dirty="0" err="1"/>
              <a:t>ex</a:t>
            </a:r>
            <a:r>
              <a:rPr lang="pt-BR" dirty="0"/>
              <a:t> </a:t>
            </a:r>
            <a:r>
              <a:rPr lang="pt-BR" dirty="0" err="1"/>
              <a:t>sit</a:t>
            </a:r>
            <a:r>
              <a:rPr lang="pt-BR" dirty="0"/>
              <a:t> </a:t>
            </a:r>
            <a:r>
              <a:rPr lang="pt-BR" dirty="0" err="1"/>
              <a:t>amet</a:t>
            </a:r>
            <a:r>
              <a:rPr lang="pt-BR" dirty="0"/>
              <a:t> </a:t>
            </a:r>
            <a:r>
              <a:rPr lang="pt-BR" dirty="0" err="1"/>
              <a:t>quam</a:t>
            </a:r>
            <a:r>
              <a:rPr lang="pt-BR" dirty="0"/>
              <a:t> </a:t>
            </a:r>
            <a:r>
              <a:rPr lang="pt-BR" dirty="0" err="1"/>
              <a:t>congue</a:t>
            </a:r>
            <a:r>
              <a:rPr lang="pt-BR" dirty="0"/>
              <a:t> </a:t>
            </a:r>
            <a:r>
              <a:rPr lang="pt-BR" dirty="0" err="1"/>
              <a:t>suscipit</a:t>
            </a:r>
            <a:endParaRPr lang="pt-BR" dirty="0"/>
          </a:p>
        </p:txBody>
      </p:sp>
      <p:sp>
        <p:nvSpPr>
          <p:cNvPr id="43" name="Espaço Reservado para Imagem 15">
            <a:extLst>
              <a:ext uri="{FF2B5EF4-FFF2-40B4-BE49-F238E27FC236}">
                <a16:creationId xmlns:a16="http://schemas.microsoft.com/office/drawing/2014/main" id="{54B579B6-EC50-BE4A-B470-D4FC592DF8E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062153" y="0"/>
            <a:ext cx="8129847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0" i="0">
                <a:solidFill>
                  <a:schemeClr val="tx1"/>
                </a:solidFill>
                <a:latin typeface="Verdana" panose="020B0604030504040204" pitchFamily="34" charset="0"/>
              </a:defRPr>
            </a:lvl1pPr>
          </a:lstStyle>
          <a:p>
            <a:r>
              <a:rPr lang="pt-BR" dirty="0"/>
              <a:t>Imagem</a:t>
            </a:r>
          </a:p>
        </p:txBody>
      </p:sp>
      <p:sp>
        <p:nvSpPr>
          <p:cNvPr id="7" name="Espaço Reservado para Texto 9">
            <a:extLst>
              <a:ext uri="{FF2B5EF4-FFF2-40B4-BE49-F238E27FC236}">
                <a16:creationId xmlns:a16="http://schemas.microsoft.com/office/drawing/2014/main" id="{744318C4-F09C-C347-8809-E235AB3E01A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11225" y="441325"/>
            <a:ext cx="4148455" cy="15466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25000"/>
              </a:lnSpc>
              <a:spcBef>
                <a:spcPts val="0"/>
              </a:spcBef>
              <a:buFontTx/>
              <a:buNone/>
              <a:defRPr sz="800" b="0" i="0" spc="3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457200" indent="0">
              <a:buFontTx/>
              <a:buNone/>
              <a:defRPr>
                <a:latin typeface="Input Mono" panose="02000509020000090004" pitchFamily="49" charset="0"/>
              </a:defRPr>
            </a:lvl2pPr>
            <a:lvl3pPr marL="914400" indent="0">
              <a:buFontTx/>
              <a:buNone/>
              <a:defRPr>
                <a:latin typeface="Input Mono" panose="02000509020000090004" pitchFamily="49" charset="0"/>
              </a:defRPr>
            </a:lvl3pPr>
            <a:lvl4pPr marL="1371600" indent="0">
              <a:buFontTx/>
              <a:buNone/>
              <a:defRPr>
                <a:latin typeface="Input Mono" panose="02000509020000090004" pitchFamily="49" charset="0"/>
              </a:defRPr>
            </a:lvl4pPr>
            <a:lvl5pPr marL="1828800" indent="0">
              <a:buFontTx/>
              <a:buNone/>
              <a:defRPr>
                <a:latin typeface="Input Mono" panose="02000509020000090004" pitchFamily="49" charset="0"/>
              </a:defRPr>
            </a:lvl5pPr>
          </a:lstStyle>
          <a:p>
            <a:pPr lvl="0"/>
            <a:r>
              <a:rPr lang="pt-BR" dirty="0"/>
              <a:t>CABEÇALHO</a:t>
            </a:r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3DB2462C-0651-904D-BC41-1A627A784EA9}"/>
              </a:ext>
            </a:extLst>
          </p:cNvPr>
          <p:cNvSpPr txBox="1"/>
          <p:nvPr userDrawn="1"/>
        </p:nvSpPr>
        <p:spPr>
          <a:xfrm>
            <a:off x="442913" y="441326"/>
            <a:ext cx="468312" cy="15466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l" defTabSz="685800" hangingPunct="1">
              <a:spcAft>
                <a:spcPts val="1125"/>
              </a:spcAft>
            </a:pPr>
            <a:fld id="{A9B80724-4D91-4673-9A0E-25EB49A8E810}" type="slidenum">
              <a:rPr lang="en-US" sz="800" b="0" i="0" kern="1200" spc="300" smtClean="0">
                <a:solidFill>
                  <a:schemeClr val="accent1"/>
                </a:solidFill>
                <a:latin typeface="Verdana" panose="020B0604030504040204" pitchFamily="34" charset="0"/>
                <a:ea typeface="+mn-ea"/>
                <a:cs typeface="Poppins" panose="02000000000000000000" pitchFamily="2" charset="0"/>
              </a:rPr>
              <a:pPr algn="l" defTabSz="685800" hangingPunct="1">
                <a:spcAft>
                  <a:spcPts val="1125"/>
                </a:spcAft>
              </a:pPr>
              <a:t>‹nº›</a:t>
            </a:fld>
            <a:endParaRPr lang="en-US" sz="800" b="0" i="0" kern="1200" spc="300" dirty="0">
              <a:solidFill>
                <a:schemeClr val="accent1"/>
              </a:solidFill>
              <a:latin typeface="Verdana" panose="020B0604030504040204" pitchFamily="34" charset="0"/>
              <a:ea typeface="+mn-ea"/>
              <a:cs typeface="Poppins" panose="02000000000000000000" pitchFamily="2" charset="0"/>
            </a:endParaRP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0DDE6F35-7B5E-7048-9976-FE1BF6CA9181}"/>
              </a:ext>
            </a:extLst>
          </p:cNvPr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571288" y="448582"/>
            <a:ext cx="176400" cy="20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58778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1 colun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Espaço Reservado para Texto 9">
            <a:extLst>
              <a:ext uri="{FF2B5EF4-FFF2-40B4-BE49-F238E27FC236}">
                <a16:creationId xmlns:a16="http://schemas.microsoft.com/office/drawing/2014/main" id="{A54B153B-6224-2F46-9FC3-BF0F6111CC9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11225" y="897890"/>
            <a:ext cx="7137220" cy="1252855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3200" b="1" i="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457200" indent="0">
              <a:buFontTx/>
              <a:buNone/>
              <a:defRPr>
                <a:latin typeface="Input Mono" panose="02000509020000090004" pitchFamily="49" charset="0"/>
              </a:defRPr>
            </a:lvl2pPr>
            <a:lvl3pPr marL="914400" indent="0">
              <a:buFontTx/>
              <a:buNone/>
              <a:defRPr>
                <a:latin typeface="Input Mono" panose="02000509020000090004" pitchFamily="49" charset="0"/>
              </a:defRPr>
            </a:lvl3pPr>
            <a:lvl4pPr marL="1371600" indent="0">
              <a:buFontTx/>
              <a:buNone/>
              <a:defRPr>
                <a:latin typeface="Input Mono" panose="02000509020000090004" pitchFamily="49" charset="0"/>
              </a:defRPr>
            </a:lvl4pPr>
            <a:lvl5pPr marL="1828800" indent="0">
              <a:buFontTx/>
              <a:buNone/>
              <a:defRPr>
                <a:latin typeface="Input Mono" panose="02000509020000090004" pitchFamily="49" charset="0"/>
              </a:defRPr>
            </a:lvl5pPr>
          </a:lstStyle>
          <a:p>
            <a:pPr lvl="0"/>
            <a:r>
              <a:rPr lang="pt-BR" dirty="0"/>
              <a:t>TÍTULO EM ATÉ</a:t>
            </a:r>
            <a:br>
              <a:rPr lang="pt-BR" dirty="0"/>
            </a:br>
            <a:r>
              <a:rPr lang="pt-BR" dirty="0"/>
              <a:t>DUAS LINHAS</a:t>
            </a:r>
          </a:p>
        </p:txBody>
      </p:sp>
      <p:sp>
        <p:nvSpPr>
          <p:cNvPr id="38" name="Espaço Reservado para Texto 9">
            <a:extLst>
              <a:ext uri="{FF2B5EF4-FFF2-40B4-BE49-F238E27FC236}">
                <a16:creationId xmlns:a16="http://schemas.microsoft.com/office/drawing/2014/main" id="{FE2D178C-7AA6-E547-9E96-AD91D4EB328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1224" y="2820203"/>
            <a:ext cx="7137221" cy="316467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 sz="1400" b="0" i="0" smtClean="0">
                <a:solidFill>
                  <a:schemeClr val="bg2">
                    <a:lumMod val="10000"/>
                  </a:schemeClr>
                </a:solidFill>
                <a:effectLst/>
                <a:latin typeface="Verdana" panose="020B0604030504040204" pitchFamily="34" charset="0"/>
              </a:defRPr>
            </a:lvl1pPr>
            <a:lvl2pPr marL="457200" indent="0">
              <a:buFontTx/>
              <a:buNone/>
              <a:defRPr>
                <a:latin typeface="Input Mono" panose="02000509020000090004" pitchFamily="49" charset="0"/>
              </a:defRPr>
            </a:lvl2pPr>
            <a:lvl3pPr marL="914400" indent="0">
              <a:buFontTx/>
              <a:buNone/>
              <a:defRPr>
                <a:latin typeface="Input Mono" panose="02000509020000090004" pitchFamily="49" charset="0"/>
              </a:defRPr>
            </a:lvl3pPr>
            <a:lvl4pPr marL="1371600" indent="0">
              <a:buFontTx/>
              <a:buNone/>
              <a:defRPr>
                <a:latin typeface="Input Mono" panose="02000509020000090004" pitchFamily="49" charset="0"/>
              </a:defRPr>
            </a:lvl4pPr>
            <a:lvl5pPr marL="1828800" indent="0">
              <a:buFontTx/>
              <a:buNone/>
              <a:defRPr>
                <a:latin typeface="Input Mono" panose="02000509020000090004" pitchFamily="49" charset="0"/>
              </a:defRPr>
            </a:lvl5pPr>
          </a:lstStyle>
          <a:p>
            <a:pPr lvl="0"/>
            <a:r>
              <a:rPr lang="pt-BR" dirty="0" err="1"/>
              <a:t>Lorem</a:t>
            </a:r>
            <a:r>
              <a:rPr lang="pt-BR" dirty="0"/>
              <a:t> ipsum </a:t>
            </a:r>
            <a:r>
              <a:rPr lang="pt-BR" dirty="0" err="1"/>
              <a:t>dolor</a:t>
            </a:r>
            <a:r>
              <a:rPr lang="pt-BR" dirty="0"/>
              <a:t> </a:t>
            </a:r>
            <a:r>
              <a:rPr lang="pt-BR" dirty="0" err="1"/>
              <a:t>sit</a:t>
            </a:r>
            <a:r>
              <a:rPr lang="pt-BR" dirty="0"/>
              <a:t> </a:t>
            </a:r>
            <a:r>
              <a:rPr lang="pt-BR" dirty="0" err="1"/>
              <a:t>amet</a:t>
            </a:r>
            <a:r>
              <a:rPr lang="pt-BR" dirty="0"/>
              <a:t>, </a:t>
            </a:r>
            <a:r>
              <a:rPr lang="pt-BR" dirty="0" err="1"/>
              <a:t>consectetur</a:t>
            </a:r>
            <a:r>
              <a:rPr lang="pt-BR" dirty="0"/>
              <a:t> </a:t>
            </a:r>
            <a:r>
              <a:rPr lang="pt-BR" dirty="0" err="1"/>
              <a:t>adipiscing</a:t>
            </a:r>
            <a:r>
              <a:rPr lang="pt-BR" dirty="0"/>
              <a:t> </a:t>
            </a:r>
            <a:r>
              <a:rPr lang="pt-BR" dirty="0" err="1"/>
              <a:t>elit</a:t>
            </a:r>
            <a:r>
              <a:rPr lang="pt-BR" dirty="0"/>
              <a:t>. Nam </a:t>
            </a:r>
            <a:r>
              <a:rPr lang="pt-BR" dirty="0" err="1"/>
              <a:t>at</a:t>
            </a:r>
            <a:r>
              <a:rPr lang="pt-BR" dirty="0"/>
              <a:t> </a:t>
            </a:r>
            <a:r>
              <a:rPr lang="pt-BR" dirty="0" err="1"/>
              <a:t>scelerisque</a:t>
            </a:r>
            <a:r>
              <a:rPr lang="pt-BR" dirty="0"/>
              <a:t> </a:t>
            </a:r>
            <a:r>
              <a:rPr lang="pt-BR" dirty="0" err="1"/>
              <a:t>purus</a:t>
            </a:r>
            <a:r>
              <a:rPr lang="pt-BR" dirty="0"/>
              <a:t>. </a:t>
            </a:r>
            <a:r>
              <a:rPr lang="pt-BR" dirty="0" err="1"/>
              <a:t>Integer</a:t>
            </a:r>
            <a:r>
              <a:rPr lang="pt-BR" dirty="0"/>
              <a:t> </a:t>
            </a:r>
            <a:r>
              <a:rPr lang="pt-BR" dirty="0" err="1"/>
              <a:t>interdum</a:t>
            </a:r>
            <a:r>
              <a:rPr lang="pt-BR" dirty="0"/>
              <a:t> </a:t>
            </a:r>
            <a:r>
              <a:rPr lang="pt-BR" dirty="0" err="1"/>
              <a:t>hendrerit</a:t>
            </a:r>
            <a:r>
              <a:rPr lang="pt-BR" dirty="0"/>
              <a:t> </a:t>
            </a:r>
            <a:r>
              <a:rPr lang="pt-BR" dirty="0" err="1"/>
              <a:t>diam</a:t>
            </a:r>
            <a:r>
              <a:rPr lang="pt-BR" dirty="0"/>
              <a:t> non </a:t>
            </a:r>
            <a:r>
              <a:rPr lang="pt-BR" dirty="0" err="1"/>
              <a:t>tincidunt</a:t>
            </a:r>
            <a:r>
              <a:rPr lang="pt-BR" dirty="0"/>
              <a:t>. </a:t>
            </a:r>
            <a:r>
              <a:rPr lang="pt-BR" dirty="0" err="1"/>
              <a:t>Sed</a:t>
            </a:r>
            <a:r>
              <a:rPr lang="pt-BR" dirty="0"/>
              <a:t> </a:t>
            </a:r>
            <a:r>
              <a:rPr lang="pt-BR" dirty="0" err="1"/>
              <a:t>luctus</a:t>
            </a:r>
            <a:r>
              <a:rPr lang="pt-BR" dirty="0"/>
              <a:t> </a:t>
            </a:r>
            <a:r>
              <a:rPr lang="pt-BR" dirty="0" err="1"/>
              <a:t>ex</a:t>
            </a:r>
            <a:r>
              <a:rPr lang="pt-BR" dirty="0"/>
              <a:t> </a:t>
            </a:r>
            <a:r>
              <a:rPr lang="pt-BR" dirty="0" err="1"/>
              <a:t>sit</a:t>
            </a:r>
            <a:r>
              <a:rPr lang="pt-BR" dirty="0"/>
              <a:t> </a:t>
            </a:r>
            <a:r>
              <a:rPr lang="pt-BR" dirty="0" err="1"/>
              <a:t>amet</a:t>
            </a:r>
            <a:r>
              <a:rPr lang="pt-BR" dirty="0"/>
              <a:t> </a:t>
            </a:r>
            <a:r>
              <a:rPr lang="pt-BR" dirty="0" err="1"/>
              <a:t>quam</a:t>
            </a:r>
            <a:r>
              <a:rPr lang="pt-BR" dirty="0"/>
              <a:t> </a:t>
            </a:r>
            <a:r>
              <a:rPr lang="pt-BR" dirty="0" err="1"/>
              <a:t>congue</a:t>
            </a:r>
            <a:r>
              <a:rPr lang="pt-BR" dirty="0"/>
              <a:t> </a:t>
            </a:r>
            <a:r>
              <a:rPr lang="pt-BR" dirty="0" err="1"/>
              <a:t>suscipit</a:t>
            </a:r>
            <a:r>
              <a:rPr lang="pt-BR" dirty="0"/>
              <a:t>. </a:t>
            </a:r>
            <a:r>
              <a:rPr lang="pt-BR" dirty="0" err="1"/>
              <a:t>Quisque</a:t>
            </a:r>
            <a:r>
              <a:rPr lang="pt-BR" dirty="0"/>
              <a:t> </a:t>
            </a:r>
            <a:r>
              <a:rPr lang="pt-BR" dirty="0" err="1"/>
              <a:t>scelerisque</a:t>
            </a:r>
            <a:r>
              <a:rPr lang="pt-BR" dirty="0"/>
              <a:t> </a:t>
            </a:r>
            <a:r>
              <a:rPr lang="pt-BR" dirty="0" err="1"/>
              <a:t>rutrum</a:t>
            </a:r>
            <a:r>
              <a:rPr lang="pt-BR" dirty="0"/>
              <a:t> </a:t>
            </a:r>
            <a:r>
              <a:rPr lang="pt-BR" dirty="0" err="1"/>
              <a:t>lacus</a:t>
            </a:r>
            <a:r>
              <a:rPr lang="pt-BR" dirty="0"/>
              <a:t> id </a:t>
            </a:r>
            <a:r>
              <a:rPr lang="pt-BR" dirty="0" err="1"/>
              <a:t>mollis</a:t>
            </a:r>
            <a:r>
              <a:rPr lang="pt-BR" dirty="0"/>
              <a:t>. </a:t>
            </a:r>
            <a:r>
              <a:rPr lang="pt-BR" dirty="0" err="1"/>
              <a:t>Quisque</a:t>
            </a:r>
            <a:r>
              <a:rPr lang="pt-BR" dirty="0"/>
              <a:t> </a:t>
            </a:r>
            <a:r>
              <a:rPr lang="pt-BR" dirty="0" err="1"/>
              <a:t>ullamcorper</a:t>
            </a:r>
            <a:r>
              <a:rPr lang="pt-BR" dirty="0"/>
              <a:t> </a:t>
            </a:r>
            <a:r>
              <a:rPr lang="pt-BR" dirty="0" err="1"/>
              <a:t>tortor</a:t>
            </a:r>
            <a:r>
              <a:rPr lang="pt-BR" dirty="0"/>
              <a:t> </a:t>
            </a:r>
            <a:r>
              <a:rPr lang="pt-BR" dirty="0" err="1"/>
              <a:t>sed</a:t>
            </a:r>
            <a:r>
              <a:rPr lang="pt-BR" dirty="0"/>
              <a:t> </a:t>
            </a:r>
            <a:r>
              <a:rPr lang="pt-BR" dirty="0" err="1"/>
              <a:t>odio</a:t>
            </a:r>
            <a:r>
              <a:rPr lang="pt-BR" dirty="0"/>
              <a:t> </a:t>
            </a:r>
            <a:r>
              <a:rPr lang="pt-BR" dirty="0" err="1"/>
              <a:t>consectetur</a:t>
            </a:r>
            <a:r>
              <a:rPr lang="pt-BR" dirty="0"/>
              <a:t> </a:t>
            </a:r>
            <a:r>
              <a:rPr lang="pt-BR" dirty="0" err="1"/>
              <a:t>ornare</a:t>
            </a:r>
            <a:r>
              <a:rPr lang="pt-BR" dirty="0"/>
              <a:t>. </a:t>
            </a:r>
            <a:r>
              <a:rPr lang="pt-BR" dirty="0" err="1"/>
              <a:t>Curabitur</a:t>
            </a:r>
            <a:r>
              <a:rPr lang="pt-BR" dirty="0"/>
              <a:t> </a:t>
            </a:r>
            <a:r>
              <a:rPr lang="pt-BR" dirty="0" err="1"/>
              <a:t>interdum</a:t>
            </a:r>
            <a:r>
              <a:rPr lang="pt-BR" dirty="0"/>
              <a:t> </a:t>
            </a:r>
            <a:r>
              <a:rPr lang="pt-BR" dirty="0" err="1"/>
              <a:t>odio</a:t>
            </a:r>
            <a:r>
              <a:rPr lang="pt-BR" dirty="0"/>
              <a:t> sem, </a:t>
            </a:r>
            <a:r>
              <a:rPr lang="pt-BR" dirty="0" err="1"/>
              <a:t>rhoncus</a:t>
            </a:r>
            <a:r>
              <a:rPr lang="pt-BR" dirty="0"/>
              <a:t> </a:t>
            </a:r>
            <a:r>
              <a:rPr lang="pt-BR" dirty="0" err="1"/>
              <a:t>elementum</a:t>
            </a:r>
            <a:r>
              <a:rPr lang="pt-BR" dirty="0"/>
              <a:t> ipsum </a:t>
            </a:r>
            <a:r>
              <a:rPr lang="pt-BR" dirty="0" err="1"/>
              <a:t>posuere</a:t>
            </a:r>
            <a:r>
              <a:rPr lang="pt-BR" dirty="0"/>
              <a:t> </a:t>
            </a:r>
            <a:r>
              <a:rPr lang="pt-BR" dirty="0" err="1"/>
              <a:t>euismod</a:t>
            </a:r>
            <a:r>
              <a:rPr lang="pt-BR" dirty="0"/>
              <a:t>.</a:t>
            </a:r>
          </a:p>
        </p:txBody>
      </p:sp>
      <p:sp>
        <p:nvSpPr>
          <p:cNvPr id="7" name="Espaço Reservado para Texto 9">
            <a:extLst>
              <a:ext uri="{FF2B5EF4-FFF2-40B4-BE49-F238E27FC236}">
                <a16:creationId xmlns:a16="http://schemas.microsoft.com/office/drawing/2014/main" id="{2E5435FB-AA9F-2A49-A8F6-436178B97BA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11225" y="441325"/>
            <a:ext cx="4148455" cy="15466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25000"/>
              </a:lnSpc>
              <a:spcBef>
                <a:spcPts val="0"/>
              </a:spcBef>
              <a:buFontTx/>
              <a:buNone/>
              <a:defRPr sz="800" b="0" i="0" spc="3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457200" indent="0">
              <a:buFontTx/>
              <a:buNone/>
              <a:defRPr>
                <a:latin typeface="Input Mono" panose="02000509020000090004" pitchFamily="49" charset="0"/>
              </a:defRPr>
            </a:lvl2pPr>
            <a:lvl3pPr marL="914400" indent="0">
              <a:buFontTx/>
              <a:buNone/>
              <a:defRPr>
                <a:latin typeface="Input Mono" panose="02000509020000090004" pitchFamily="49" charset="0"/>
              </a:defRPr>
            </a:lvl3pPr>
            <a:lvl4pPr marL="1371600" indent="0">
              <a:buFontTx/>
              <a:buNone/>
              <a:defRPr>
                <a:latin typeface="Input Mono" panose="02000509020000090004" pitchFamily="49" charset="0"/>
              </a:defRPr>
            </a:lvl4pPr>
            <a:lvl5pPr marL="1828800" indent="0">
              <a:buFontTx/>
              <a:buNone/>
              <a:defRPr>
                <a:latin typeface="Input Mono" panose="02000509020000090004" pitchFamily="49" charset="0"/>
              </a:defRPr>
            </a:lvl5pPr>
          </a:lstStyle>
          <a:p>
            <a:pPr lvl="0"/>
            <a:r>
              <a:rPr lang="pt-BR" dirty="0"/>
              <a:t>CABEÇALHO</a:t>
            </a:r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0BD3C85C-CBE0-D047-9DC1-6D46B6612DCA}"/>
              </a:ext>
            </a:extLst>
          </p:cNvPr>
          <p:cNvSpPr txBox="1"/>
          <p:nvPr userDrawn="1"/>
        </p:nvSpPr>
        <p:spPr>
          <a:xfrm>
            <a:off x="442913" y="441326"/>
            <a:ext cx="468312" cy="15466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l" defTabSz="685800" hangingPunct="1">
              <a:spcAft>
                <a:spcPts val="1125"/>
              </a:spcAft>
            </a:pPr>
            <a:fld id="{A9B80724-4D91-4673-9A0E-25EB49A8E810}" type="slidenum">
              <a:rPr lang="en-US" sz="800" b="0" i="0" kern="1200" spc="300" smtClean="0">
                <a:solidFill>
                  <a:schemeClr val="accent1"/>
                </a:solidFill>
                <a:latin typeface="Verdana" panose="020B0604030504040204" pitchFamily="34" charset="0"/>
                <a:ea typeface="+mn-ea"/>
                <a:cs typeface="Poppins" panose="02000000000000000000" pitchFamily="2" charset="0"/>
              </a:rPr>
              <a:pPr algn="l" defTabSz="685800" hangingPunct="1">
                <a:spcAft>
                  <a:spcPts val="1125"/>
                </a:spcAft>
              </a:pPr>
              <a:t>‹nº›</a:t>
            </a:fld>
            <a:endParaRPr lang="en-US" sz="800" b="0" i="0" kern="1200" spc="300" dirty="0">
              <a:solidFill>
                <a:schemeClr val="accent1"/>
              </a:solidFill>
              <a:latin typeface="Verdana" panose="020B0604030504040204" pitchFamily="34" charset="0"/>
              <a:ea typeface="+mn-ea"/>
              <a:cs typeface="Poppins" panose="02000000000000000000" pitchFamily="2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527F154-ACDF-0E47-B4D1-1DB4FBEE4A2F}"/>
              </a:ext>
            </a:extLst>
          </p:cNvPr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571288" y="448582"/>
            <a:ext cx="176400" cy="20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87998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1 coluna + Subtítul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Espaço Reservado para Texto 9">
            <a:extLst>
              <a:ext uri="{FF2B5EF4-FFF2-40B4-BE49-F238E27FC236}">
                <a16:creationId xmlns:a16="http://schemas.microsoft.com/office/drawing/2014/main" id="{FE2D178C-7AA6-E547-9E96-AD91D4EB328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1224" y="4151213"/>
            <a:ext cx="7137221" cy="1833661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 sz="1400" b="0" i="0" smtClean="0">
                <a:solidFill>
                  <a:schemeClr val="bg2">
                    <a:lumMod val="10000"/>
                  </a:schemeClr>
                </a:solidFill>
                <a:effectLst/>
                <a:latin typeface="Verdana" panose="020B0604030504040204" pitchFamily="34" charset="0"/>
              </a:defRPr>
            </a:lvl1pPr>
            <a:lvl2pPr marL="457200" indent="0">
              <a:buFontTx/>
              <a:buNone/>
              <a:defRPr>
                <a:latin typeface="Input Mono" panose="02000509020000090004" pitchFamily="49" charset="0"/>
              </a:defRPr>
            </a:lvl2pPr>
            <a:lvl3pPr marL="914400" indent="0">
              <a:buFontTx/>
              <a:buNone/>
              <a:defRPr>
                <a:latin typeface="Input Mono" panose="02000509020000090004" pitchFamily="49" charset="0"/>
              </a:defRPr>
            </a:lvl3pPr>
            <a:lvl4pPr marL="1371600" indent="0">
              <a:buFontTx/>
              <a:buNone/>
              <a:defRPr>
                <a:latin typeface="Input Mono" panose="02000509020000090004" pitchFamily="49" charset="0"/>
              </a:defRPr>
            </a:lvl4pPr>
            <a:lvl5pPr marL="1828800" indent="0">
              <a:buFontTx/>
              <a:buNone/>
              <a:defRPr>
                <a:latin typeface="Input Mono" panose="02000509020000090004" pitchFamily="49" charset="0"/>
              </a:defRPr>
            </a:lvl5pPr>
          </a:lstStyle>
          <a:p>
            <a:pPr lvl="0"/>
            <a:r>
              <a:rPr lang="pt-BR" dirty="0" err="1"/>
              <a:t>Lorem</a:t>
            </a:r>
            <a:r>
              <a:rPr lang="pt-BR" dirty="0"/>
              <a:t> ipsum </a:t>
            </a:r>
            <a:r>
              <a:rPr lang="pt-BR" dirty="0" err="1"/>
              <a:t>dolor</a:t>
            </a:r>
            <a:r>
              <a:rPr lang="pt-BR" dirty="0"/>
              <a:t> </a:t>
            </a:r>
            <a:r>
              <a:rPr lang="pt-BR" dirty="0" err="1"/>
              <a:t>sit</a:t>
            </a:r>
            <a:r>
              <a:rPr lang="pt-BR" dirty="0"/>
              <a:t> </a:t>
            </a:r>
            <a:r>
              <a:rPr lang="pt-BR" dirty="0" err="1"/>
              <a:t>amet</a:t>
            </a:r>
            <a:r>
              <a:rPr lang="pt-BR" dirty="0"/>
              <a:t>, </a:t>
            </a:r>
            <a:r>
              <a:rPr lang="pt-BR" dirty="0" err="1"/>
              <a:t>consectetur</a:t>
            </a:r>
            <a:r>
              <a:rPr lang="pt-BR" dirty="0"/>
              <a:t> </a:t>
            </a:r>
            <a:r>
              <a:rPr lang="pt-BR" dirty="0" err="1"/>
              <a:t>adipiscing</a:t>
            </a:r>
            <a:r>
              <a:rPr lang="pt-BR" dirty="0"/>
              <a:t> </a:t>
            </a:r>
            <a:r>
              <a:rPr lang="pt-BR" dirty="0" err="1"/>
              <a:t>elit</a:t>
            </a:r>
            <a:r>
              <a:rPr lang="pt-BR" dirty="0"/>
              <a:t>. Nam </a:t>
            </a:r>
            <a:r>
              <a:rPr lang="pt-BR" dirty="0" err="1"/>
              <a:t>at</a:t>
            </a:r>
            <a:r>
              <a:rPr lang="pt-BR" dirty="0"/>
              <a:t> </a:t>
            </a:r>
            <a:r>
              <a:rPr lang="pt-BR" dirty="0" err="1"/>
              <a:t>scelerisque</a:t>
            </a:r>
            <a:r>
              <a:rPr lang="pt-BR" dirty="0"/>
              <a:t> </a:t>
            </a:r>
            <a:r>
              <a:rPr lang="pt-BR" dirty="0" err="1"/>
              <a:t>purus</a:t>
            </a:r>
            <a:r>
              <a:rPr lang="pt-BR" dirty="0"/>
              <a:t>. </a:t>
            </a:r>
            <a:r>
              <a:rPr lang="pt-BR" dirty="0" err="1"/>
              <a:t>Integer</a:t>
            </a:r>
            <a:r>
              <a:rPr lang="pt-BR" dirty="0"/>
              <a:t> </a:t>
            </a:r>
            <a:r>
              <a:rPr lang="pt-BR" dirty="0" err="1"/>
              <a:t>interdum</a:t>
            </a:r>
            <a:r>
              <a:rPr lang="pt-BR" dirty="0"/>
              <a:t> </a:t>
            </a:r>
            <a:r>
              <a:rPr lang="pt-BR" dirty="0" err="1"/>
              <a:t>hendrerit</a:t>
            </a:r>
            <a:r>
              <a:rPr lang="pt-BR" dirty="0"/>
              <a:t> </a:t>
            </a:r>
            <a:r>
              <a:rPr lang="pt-BR" dirty="0" err="1"/>
              <a:t>diam</a:t>
            </a:r>
            <a:r>
              <a:rPr lang="pt-BR" dirty="0"/>
              <a:t> non </a:t>
            </a:r>
            <a:r>
              <a:rPr lang="pt-BR" dirty="0" err="1"/>
              <a:t>tincidunt</a:t>
            </a:r>
            <a:r>
              <a:rPr lang="pt-BR" dirty="0"/>
              <a:t>. </a:t>
            </a:r>
            <a:r>
              <a:rPr lang="pt-BR" dirty="0" err="1"/>
              <a:t>Sed</a:t>
            </a:r>
            <a:r>
              <a:rPr lang="pt-BR" dirty="0"/>
              <a:t> </a:t>
            </a:r>
            <a:r>
              <a:rPr lang="pt-BR" dirty="0" err="1"/>
              <a:t>luctus</a:t>
            </a:r>
            <a:r>
              <a:rPr lang="pt-BR" dirty="0"/>
              <a:t> </a:t>
            </a:r>
            <a:r>
              <a:rPr lang="pt-BR" dirty="0" err="1"/>
              <a:t>ex</a:t>
            </a:r>
            <a:r>
              <a:rPr lang="pt-BR" dirty="0"/>
              <a:t> </a:t>
            </a:r>
            <a:r>
              <a:rPr lang="pt-BR" dirty="0" err="1"/>
              <a:t>sit</a:t>
            </a:r>
            <a:r>
              <a:rPr lang="pt-BR" dirty="0"/>
              <a:t> </a:t>
            </a:r>
            <a:r>
              <a:rPr lang="pt-BR" dirty="0" err="1"/>
              <a:t>amet</a:t>
            </a:r>
            <a:r>
              <a:rPr lang="pt-BR" dirty="0"/>
              <a:t> </a:t>
            </a:r>
            <a:r>
              <a:rPr lang="pt-BR" dirty="0" err="1"/>
              <a:t>quam</a:t>
            </a:r>
            <a:r>
              <a:rPr lang="pt-BR" dirty="0"/>
              <a:t> </a:t>
            </a:r>
            <a:r>
              <a:rPr lang="pt-BR" dirty="0" err="1"/>
              <a:t>congue</a:t>
            </a:r>
            <a:r>
              <a:rPr lang="pt-BR" dirty="0"/>
              <a:t> </a:t>
            </a:r>
            <a:r>
              <a:rPr lang="pt-BR" dirty="0" err="1"/>
              <a:t>suscipit</a:t>
            </a:r>
            <a:r>
              <a:rPr lang="pt-BR" dirty="0"/>
              <a:t>. </a:t>
            </a:r>
            <a:r>
              <a:rPr lang="pt-BR" dirty="0" err="1"/>
              <a:t>Quisque</a:t>
            </a:r>
            <a:r>
              <a:rPr lang="pt-BR" dirty="0"/>
              <a:t> </a:t>
            </a:r>
            <a:r>
              <a:rPr lang="pt-BR" dirty="0" err="1"/>
              <a:t>scelerisque</a:t>
            </a:r>
            <a:r>
              <a:rPr lang="pt-BR" dirty="0"/>
              <a:t> </a:t>
            </a:r>
            <a:r>
              <a:rPr lang="pt-BR" dirty="0" err="1"/>
              <a:t>rutrum</a:t>
            </a:r>
            <a:r>
              <a:rPr lang="pt-BR" dirty="0"/>
              <a:t> </a:t>
            </a:r>
            <a:r>
              <a:rPr lang="pt-BR" dirty="0" err="1"/>
              <a:t>lacus</a:t>
            </a:r>
            <a:r>
              <a:rPr lang="pt-BR" dirty="0"/>
              <a:t> id </a:t>
            </a:r>
            <a:r>
              <a:rPr lang="pt-BR" dirty="0" err="1"/>
              <a:t>mollis</a:t>
            </a:r>
            <a:r>
              <a:rPr lang="pt-BR" dirty="0"/>
              <a:t>. </a:t>
            </a:r>
            <a:r>
              <a:rPr lang="pt-BR" dirty="0" err="1"/>
              <a:t>Quisque</a:t>
            </a:r>
            <a:r>
              <a:rPr lang="pt-BR" dirty="0"/>
              <a:t> </a:t>
            </a:r>
            <a:r>
              <a:rPr lang="pt-BR" dirty="0" err="1"/>
              <a:t>ullamcorper</a:t>
            </a:r>
            <a:r>
              <a:rPr lang="pt-BR" dirty="0"/>
              <a:t> </a:t>
            </a:r>
            <a:r>
              <a:rPr lang="pt-BR" dirty="0" err="1"/>
              <a:t>tortor</a:t>
            </a:r>
            <a:r>
              <a:rPr lang="pt-BR" dirty="0"/>
              <a:t> </a:t>
            </a:r>
            <a:r>
              <a:rPr lang="pt-BR" dirty="0" err="1"/>
              <a:t>sed</a:t>
            </a:r>
            <a:r>
              <a:rPr lang="pt-BR" dirty="0"/>
              <a:t> </a:t>
            </a:r>
            <a:r>
              <a:rPr lang="pt-BR" dirty="0" err="1"/>
              <a:t>odio</a:t>
            </a:r>
            <a:r>
              <a:rPr lang="pt-BR" dirty="0"/>
              <a:t> </a:t>
            </a:r>
            <a:r>
              <a:rPr lang="pt-BR" dirty="0" err="1"/>
              <a:t>consectetur</a:t>
            </a:r>
            <a:r>
              <a:rPr lang="pt-BR" dirty="0"/>
              <a:t> </a:t>
            </a:r>
            <a:r>
              <a:rPr lang="pt-BR" dirty="0" err="1"/>
              <a:t>ornare</a:t>
            </a:r>
            <a:r>
              <a:rPr lang="pt-BR" dirty="0"/>
              <a:t>. </a:t>
            </a:r>
            <a:r>
              <a:rPr lang="pt-BR" dirty="0" err="1"/>
              <a:t>Curabitur</a:t>
            </a:r>
            <a:r>
              <a:rPr lang="pt-BR" dirty="0"/>
              <a:t> </a:t>
            </a:r>
            <a:r>
              <a:rPr lang="pt-BR" dirty="0" err="1"/>
              <a:t>interdum</a:t>
            </a:r>
            <a:r>
              <a:rPr lang="pt-BR" dirty="0"/>
              <a:t> </a:t>
            </a:r>
            <a:r>
              <a:rPr lang="pt-BR" dirty="0" err="1"/>
              <a:t>odio</a:t>
            </a:r>
            <a:r>
              <a:rPr lang="pt-BR" dirty="0"/>
              <a:t> sem, </a:t>
            </a:r>
            <a:r>
              <a:rPr lang="pt-BR" dirty="0" err="1"/>
              <a:t>rhoncus</a:t>
            </a:r>
            <a:r>
              <a:rPr lang="pt-BR" dirty="0"/>
              <a:t> </a:t>
            </a:r>
            <a:r>
              <a:rPr lang="pt-BR" dirty="0" err="1"/>
              <a:t>elementum</a:t>
            </a:r>
            <a:r>
              <a:rPr lang="pt-BR" dirty="0"/>
              <a:t> ipsum </a:t>
            </a:r>
            <a:r>
              <a:rPr lang="pt-BR" dirty="0" err="1"/>
              <a:t>posuere</a:t>
            </a:r>
            <a:r>
              <a:rPr lang="pt-BR" dirty="0"/>
              <a:t> </a:t>
            </a:r>
            <a:r>
              <a:rPr lang="pt-BR" dirty="0" err="1"/>
              <a:t>euismod</a:t>
            </a:r>
            <a:r>
              <a:rPr lang="pt-BR" dirty="0"/>
              <a:t>.</a:t>
            </a:r>
          </a:p>
        </p:txBody>
      </p:sp>
      <p:sp>
        <p:nvSpPr>
          <p:cNvPr id="8" name="Espaço Reservado para Texto 9">
            <a:extLst>
              <a:ext uri="{FF2B5EF4-FFF2-40B4-BE49-F238E27FC236}">
                <a16:creationId xmlns:a16="http://schemas.microsoft.com/office/drawing/2014/main" id="{FEC1A0AF-7286-2340-A99F-C3BD95FAAF0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1225" y="2820203"/>
            <a:ext cx="5975097" cy="853581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 sz="1800" b="0" i="0" smtClean="0">
                <a:solidFill>
                  <a:schemeClr val="bg2">
                    <a:lumMod val="10000"/>
                  </a:schemeClr>
                </a:solidFill>
                <a:effectLst/>
                <a:latin typeface="Verdana" panose="020B0604030504040204" pitchFamily="34" charset="0"/>
              </a:defRPr>
            </a:lvl1pPr>
            <a:lvl2pPr marL="457200" indent="0">
              <a:buFontTx/>
              <a:buNone/>
              <a:defRPr>
                <a:latin typeface="Input Mono" panose="02000509020000090004" pitchFamily="49" charset="0"/>
              </a:defRPr>
            </a:lvl2pPr>
            <a:lvl3pPr marL="914400" indent="0">
              <a:buFontTx/>
              <a:buNone/>
              <a:defRPr>
                <a:latin typeface="Input Mono" panose="02000509020000090004" pitchFamily="49" charset="0"/>
              </a:defRPr>
            </a:lvl3pPr>
            <a:lvl4pPr marL="1371600" indent="0">
              <a:buFontTx/>
              <a:buNone/>
              <a:defRPr>
                <a:latin typeface="Input Mono" panose="02000509020000090004" pitchFamily="49" charset="0"/>
              </a:defRPr>
            </a:lvl4pPr>
            <a:lvl5pPr marL="1828800" indent="0">
              <a:buFontTx/>
              <a:buNone/>
              <a:defRPr>
                <a:latin typeface="Input Mono" panose="02000509020000090004" pitchFamily="49" charset="0"/>
              </a:defRPr>
            </a:lvl5pPr>
          </a:lstStyle>
          <a:p>
            <a:pPr lvl="0"/>
            <a:r>
              <a:rPr lang="pt-BR" dirty="0"/>
              <a:t>Subtítulo em até duas linhas. </a:t>
            </a:r>
            <a:r>
              <a:rPr lang="pt-BR" dirty="0" err="1"/>
              <a:t>Lorem</a:t>
            </a:r>
            <a:r>
              <a:rPr lang="pt-BR" dirty="0"/>
              <a:t> ipsum </a:t>
            </a:r>
            <a:r>
              <a:rPr lang="pt-BR" dirty="0" err="1"/>
              <a:t>dolor</a:t>
            </a:r>
            <a:r>
              <a:rPr lang="pt-BR" dirty="0"/>
              <a:t> </a:t>
            </a:r>
            <a:r>
              <a:rPr lang="pt-BR" dirty="0" err="1"/>
              <a:t>sit</a:t>
            </a:r>
            <a:r>
              <a:rPr lang="pt-BR" dirty="0"/>
              <a:t> </a:t>
            </a:r>
            <a:r>
              <a:rPr lang="pt-BR" dirty="0" err="1"/>
              <a:t>amet</a:t>
            </a:r>
            <a:r>
              <a:rPr lang="pt-BR" dirty="0"/>
              <a:t> </a:t>
            </a:r>
            <a:r>
              <a:rPr lang="pt-BR" dirty="0" err="1"/>
              <a:t>consectur</a:t>
            </a:r>
            <a:r>
              <a:rPr lang="pt-BR" dirty="0"/>
              <a:t> </a:t>
            </a:r>
            <a:r>
              <a:rPr lang="pt-BR" dirty="0" err="1"/>
              <a:t>adipiscing</a:t>
            </a:r>
            <a:r>
              <a:rPr lang="pt-BR" dirty="0"/>
              <a:t> </a:t>
            </a:r>
            <a:r>
              <a:rPr lang="pt-BR" dirty="0" err="1"/>
              <a:t>elit</a:t>
            </a:r>
            <a:r>
              <a:rPr lang="pt-BR" dirty="0"/>
              <a:t>.</a:t>
            </a:r>
          </a:p>
        </p:txBody>
      </p:sp>
      <p:sp>
        <p:nvSpPr>
          <p:cNvPr id="7" name="Espaço Reservado para Texto 9">
            <a:extLst>
              <a:ext uri="{FF2B5EF4-FFF2-40B4-BE49-F238E27FC236}">
                <a16:creationId xmlns:a16="http://schemas.microsoft.com/office/drawing/2014/main" id="{C2C3DE5D-B548-7541-A360-3998E04613B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11225" y="897890"/>
            <a:ext cx="5975097" cy="1252855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3200" b="1" i="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457200" indent="0">
              <a:buFontTx/>
              <a:buNone/>
              <a:defRPr>
                <a:latin typeface="Input Mono" panose="02000509020000090004" pitchFamily="49" charset="0"/>
              </a:defRPr>
            </a:lvl2pPr>
            <a:lvl3pPr marL="914400" indent="0">
              <a:buFontTx/>
              <a:buNone/>
              <a:defRPr>
                <a:latin typeface="Input Mono" panose="02000509020000090004" pitchFamily="49" charset="0"/>
              </a:defRPr>
            </a:lvl3pPr>
            <a:lvl4pPr marL="1371600" indent="0">
              <a:buFontTx/>
              <a:buNone/>
              <a:defRPr>
                <a:latin typeface="Input Mono" panose="02000509020000090004" pitchFamily="49" charset="0"/>
              </a:defRPr>
            </a:lvl4pPr>
            <a:lvl5pPr marL="1828800" indent="0">
              <a:buFontTx/>
              <a:buNone/>
              <a:defRPr>
                <a:latin typeface="Input Mono" panose="02000509020000090004" pitchFamily="49" charset="0"/>
              </a:defRPr>
            </a:lvl5pPr>
          </a:lstStyle>
          <a:p>
            <a:pPr lvl="0"/>
            <a:r>
              <a:rPr lang="pt-BR" dirty="0"/>
              <a:t>TÍTULO EM ATÉ</a:t>
            </a:r>
            <a:br>
              <a:rPr lang="pt-BR" dirty="0"/>
            </a:br>
            <a:r>
              <a:rPr lang="pt-BR" dirty="0"/>
              <a:t>DUAS LINHAS</a:t>
            </a:r>
          </a:p>
        </p:txBody>
      </p:sp>
      <p:sp>
        <p:nvSpPr>
          <p:cNvPr id="9" name="Espaço Reservado para Texto 9">
            <a:extLst>
              <a:ext uri="{FF2B5EF4-FFF2-40B4-BE49-F238E27FC236}">
                <a16:creationId xmlns:a16="http://schemas.microsoft.com/office/drawing/2014/main" id="{BB8F12F6-6668-364E-B255-609D631F990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11225" y="441325"/>
            <a:ext cx="4148455" cy="15466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25000"/>
              </a:lnSpc>
              <a:spcBef>
                <a:spcPts val="0"/>
              </a:spcBef>
              <a:buFontTx/>
              <a:buNone/>
              <a:defRPr sz="800" b="0" i="0" spc="3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457200" indent="0">
              <a:buFontTx/>
              <a:buNone/>
              <a:defRPr>
                <a:latin typeface="Input Mono" panose="02000509020000090004" pitchFamily="49" charset="0"/>
              </a:defRPr>
            </a:lvl2pPr>
            <a:lvl3pPr marL="914400" indent="0">
              <a:buFontTx/>
              <a:buNone/>
              <a:defRPr>
                <a:latin typeface="Input Mono" panose="02000509020000090004" pitchFamily="49" charset="0"/>
              </a:defRPr>
            </a:lvl3pPr>
            <a:lvl4pPr marL="1371600" indent="0">
              <a:buFontTx/>
              <a:buNone/>
              <a:defRPr>
                <a:latin typeface="Input Mono" panose="02000509020000090004" pitchFamily="49" charset="0"/>
              </a:defRPr>
            </a:lvl4pPr>
            <a:lvl5pPr marL="1828800" indent="0">
              <a:buFontTx/>
              <a:buNone/>
              <a:defRPr>
                <a:latin typeface="Input Mono" panose="02000509020000090004" pitchFamily="49" charset="0"/>
              </a:defRPr>
            </a:lvl5pPr>
          </a:lstStyle>
          <a:p>
            <a:pPr lvl="0"/>
            <a:r>
              <a:rPr lang="pt-BR" dirty="0"/>
              <a:t>CABEÇALHO</a:t>
            </a:r>
          </a:p>
        </p:txBody>
      </p:sp>
      <p:sp>
        <p:nvSpPr>
          <p:cNvPr id="10" name="TextBox 3">
            <a:extLst>
              <a:ext uri="{FF2B5EF4-FFF2-40B4-BE49-F238E27FC236}">
                <a16:creationId xmlns:a16="http://schemas.microsoft.com/office/drawing/2014/main" id="{9781FDB9-256C-0E41-ACDF-D5D6CB6841A3}"/>
              </a:ext>
            </a:extLst>
          </p:cNvPr>
          <p:cNvSpPr txBox="1"/>
          <p:nvPr userDrawn="1"/>
        </p:nvSpPr>
        <p:spPr>
          <a:xfrm>
            <a:off x="442913" y="441326"/>
            <a:ext cx="468312" cy="15466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l" defTabSz="685800" hangingPunct="1">
              <a:spcAft>
                <a:spcPts val="1125"/>
              </a:spcAft>
            </a:pPr>
            <a:fld id="{A9B80724-4D91-4673-9A0E-25EB49A8E810}" type="slidenum">
              <a:rPr lang="en-US" sz="800" b="0" i="0" kern="1200" spc="300" smtClean="0">
                <a:solidFill>
                  <a:schemeClr val="accent1"/>
                </a:solidFill>
                <a:latin typeface="Verdana" panose="020B0604030504040204" pitchFamily="34" charset="0"/>
                <a:ea typeface="+mn-ea"/>
                <a:cs typeface="Poppins" panose="02000000000000000000" pitchFamily="2" charset="0"/>
              </a:rPr>
              <a:pPr algn="l" defTabSz="685800" hangingPunct="1">
                <a:spcAft>
                  <a:spcPts val="1125"/>
                </a:spcAft>
              </a:pPr>
              <a:t>‹nº›</a:t>
            </a:fld>
            <a:endParaRPr lang="en-US" sz="800" b="0" i="0" kern="1200" spc="300" dirty="0">
              <a:solidFill>
                <a:schemeClr val="accent1"/>
              </a:solidFill>
              <a:latin typeface="Verdana" panose="020B0604030504040204" pitchFamily="34" charset="0"/>
              <a:ea typeface="+mn-ea"/>
              <a:cs typeface="Poppins" panose="02000000000000000000" pitchFamily="2" charset="0"/>
            </a:endParaRP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EF8365A9-7CF9-B245-A37B-B95CBEE67959}"/>
              </a:ext>
            </a:extLst>
          </p:cNvPr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571288" y="448582"/>
            <a:ext cx="176400" cy="20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80271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3 coluna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ço Reservado para Texto 9">
            <a:extLst>
              <a:ext uri="{FF2B5EF4-FFF2-40B4-BE49-F238E27FC236}">
                <a16:creationId xmlns:a16="http://schemas.microsoft.com/office/drawing/2014/main" id="{66785348-FF96-274B-B5B2-E7CECAD1ADB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11224" y="897890"/>
            <a:ext cx="2705919" cy="1252855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800" b="1" i="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457200" indent="0">
              <a:buFontTx/>
              <a:buNone/>
              <a:defRPr>
                <a:latin typeface="Input Mono" panose="02000509020000090004" pitchFamily="49" charset="0"/>
              </a:defRPr>
            </a:lvl2pPr>
            <a:lvl3pPr marL="914400" indent="0">
              <a:buFontTx/>
              <a:buNone/>
              <a:defRPr>
                <a:latin typeface="Input Mono" panose="02000509020000090004" pitchFamily="49" charset="0"/>
              </a:defRPr>
            </a:lvl3pPr>
            <a:lvl4pPr marL="1371600" indent="0">
              <a:buFontTx/>
              <a:buNone/>
              <a:defRPr>
                <a:latin typeface="Input Mono" panose="02000509020000090004" pitchFamily="49" charset="0"/>
              </a:defRPr>
            </a:lvl4pPr>
            <a:lvl5pPr marL="1828800" indent="0">
              <a:buFontTx/>
              <a:buNone/>
              <a:defRPr>
                <a:latin typeface="Input Mono" panose="02000509020000090004" pitchFamily="49" charset="0"/>
              </a:defRPr>
            </a:lvl5pPr>
          </a:lstStyle>
          <a:p>
            <a:pPr lvl="0"/>
            <a:r>
              <a:rPr lang="pt-BR" dirty="0"/>
              <a:t>LOREM IPSUM</a:t>
            </a:r>
          </a:p>
        </p:txBody>
      </p:sp>
      <p:sp>
        <p:nvSpPr>
          <p:cNvPr id="9" name="Espaço Reservado para Texto 9">
            <a:extLst>
              <a:ext uri="{FF2B5EF4-FFF2-40B4-BE49-F238E27FC236}">
                <a16:creationId xmlns:a16="http://schemas.microsoft.com/office/drawing/2014/main" id="{B672CF0A-5013-4D42-A8D8-971438E7330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1225" y="2598547"/>
            <a:ext cx="2705918" cy="338632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50000"/>
              </a:lnSpc>
              <a:spcBef>
                <a:spcPts val="0"/>
              </a:spcBef>
              <a:buFontTx/>
              <a:buNone/>
              <a:defRPr lang="pt-BR" sz="1100" b="0" i="0" smtClean="0">
                <a:solidFill>
                  <a:schemeClr val="bg2">
                    <a:lumMod val="10000"/>
                  </a:schemeClr>
                </a:solidFill>
                <a:effectLst/>
                <a:latin typeface="Verdana" panose="020B0604030504040204" pitchFamily="34" charset="0"/>
              </a:defRPr>
            </a:lvl1pPr>
            <a:lvl2pPr marL="457200" indent="0">
              <a:buFontTx/>
              <a:buNone/>
              <a:defRPr>
                <a:latin typeface="Input Mono" panose="02000509020000090004" pitchFamily="49" charset="0"/>
              </a:defRPr>
            </a:lvl2pPr>
            <a:lvl3pPr marL="914400" indent="0">
              <a:buFontTx/>
              <a:buNone/>
              <a:defRPr>
                <a:latin typeface="Input Mono" panose="02000509020000090004" pitchFamily="49" charset="0"/>
              </a:defRPr>
            </a:lvl3pPr>
            <a:lvl4pPr marL="1371600" indent="0">
              <a:buFontTx/>
              <a:buNone/>
              <a:defRPr>
                <a:latin typeface="Input Mono" panose="02000509020000090004" pitchFamily="49" charset="0"/>
              </a:defRPr>
            </a:lvl4pPr>
            <a:lvl5pPr marL="1828800" indent="0">
              <a:buFontTx/>
              <a:buNone/>
              <a:defRPr>
                <a:latin typeface="Input Mono" panose="02000509020000090004" pitchFamily="49" charset="0"/>
              </a:defRPr>
            </a:lvl5pPr>
          </a:lstStyle>
          <a:p>
            <a:pPr lvl="0"/>
            <a:r>
              <a:rPr lang="pt-BR" dirty="0" err="1"/>
              <a:t>Lorem</a:t>
            </a:r>
            <a:r>
              <a:rPr lang="pt-BR" dirty="0"/>
              <a:t> ipsum </a:t>
            </a:r>
            <a:r>
              <a:rPr lang="pt-BR" dirty="0" err="1"/>
              <a:t>dolor</a:t>
            </a:r>
            <a:r>
              <a:rPr lang="pt-BR" dirty="0"/>
              <a:t> </a:t>
            </a:r>
            <a:r>
              <a:rPr lang="pt-BR" dirty="0" err="1"/>
              <a:t>sit</a:t>
            </a:r>
            <a:r>
              <a:rPr lang="pt-BR" dirty="0"/>
              <a:t> </a:t>
            </a:r>
            <a:r>
              <a:rPr lang="pt-BR" dirty="0" err="1"/>
              <a:t>amet</a:t>
            </a:r>
            <a:r>
              <a:rPr lang="pt-BR" dirty="0"/>
              <a:t>, </a:t>
            </a:r>
            <a:r>
              <a:rPr lang="pt-BR" dirty="0" err="1"/>
              <a:t>consectetur</a:t>
            </a:r>
            <a:r>
              <a:rPr lang="pt-BR" dirty="0"/>
              <a:t> </a:t>
            </a:r>
            <a:r>
              <a:rPr lang="pt-BR" dirty="0" err="1"/>
              <a:t>adipiscing</a:t>
            </a:r>
            <a:r>
              <a:rPr lang="pt-BR" dirty="0"/>
              <a:t> </a:t>
            </a:r>
            <a:r>
              <a:rPr lang="pt-BR" dirty="0" err="1"/>
              <a:t>elit</a:t>
            </a:r>
            <a:r>
              <a:rPr lang="pt-BR" dirty="0"/>
              <a:t>. Nam </a:t>
            </a:r>
            <a:r>
              <a:rPr lang="pt-BR" dirty="0" err="1"/>
              <a:t>at</a:t>
            </a:r>
            <a:r>
              <a:rPr lang="pt-BR" dirty="0"/>
              <a:t> </a:t>
            </a:r>
            <a:r>
              <a:rPr lang="pt-BR" dirty="0" err="1"/>
              <a:t>scelerisque</a:t>
            </a:r>
            <a:r>
              <a:rPr lang="pt-BR" dirty="0"/>
              <a:t> </a:t>
            </a:r>
            <a:r>
              <a:rPr lang="pt-BR" dirty="0" err="1"/>
              <a:t>purus</a:t>
            </a:r>
            <a:r>
              <a:rPr lang="pt-BR" dirty="0"/>
              <a:t>. </a:t>
            </a:r>
            <a:r>
              <a:rPr lang="pt-BR" dirty="0" err="1"/>
              <a:t>Integer</a:t>
            </a:r>
            <a:r>
              <a:rPr lang="pt-BR" dirty="0"/>
              <a:t> </a:t>
            </a:r>
            <a:r>
              <a:rPr lang="pt-BR" dirty="0" err="1"/>
              <a:t>interdum</a:t>
            </a:r>
            <a:r>
              <a:rPr lang="pt-BR" dirty="0"/>
              <a:t> </a:t>
            </a:r>
            <a:r>
              <a:rPr lang="pt-BR" dirty="0" err="1"/>
              <a:t>hendrerit</a:t>
            </a:r>
            <a:r>
              <a:rPr lang="pt-BR" dirty="0"/>
              <a:t> </a:t>
            </a:r>
            <a:r>
              <a:rPr lang="pt-BR" dirty="0" err="1"/>
              <a:t>diam</a:t>
            </a:r>
            <a:r>
              <a:rPr lang="pt-BR" dirty="0"/>
              <a:t> non </a:t>
            </a:r>
            <a:r>
              <a:rPr lang="pt-BR" dirty="0" err="1"/>
              <a:t>tincidunt</a:t>
            </a:r>
            <a:r>
              <a:rPr lang="pt-BR" dirty="0"/>
              <a:t>. </a:t>
            </a:r>
            <a:r>
              <a:rPr lang="pt-BR" dirty="0" err="1"/>
              <a:t>Sed</a:t>
            </a:r>
            <a:r>
              <a:rPr lang="pt-BR" dirty="0"/>
              <a:t> </a:t>
            </a:r>
            <a:r>
              <a:rPr lang="pt-BR" dirty="0" err="1"/>
              <a:t>luctus</a:t>
            </a:r>
            <a:r>
              <a:rPr lang="pt-BR" dirty="0"/>
              <a:t> </a:t>
            </a:r>
            <a:r>
              <a:rPr lang="pt-BR" dirty="0" err="1"/>
              <a:t>ex</a:t>
            </a:r>
            <a:r>
              <a:rPr lang="pt-BR" dirty="0"/>
              <a:t> </a:t>
            </a:r>
            <a:r>
              <a:rPr lang="pt-BR" dirty="0" err="1"/>
              <a:t>sit</a:t>
            </a:r>
            <a:r>
              <a:rPr lang="pt-BR" dirty="0"/>
              <a:t> </a:t>
            </a:r>
            <a:r>
              <a:rPr lang="pt-BR" dirty="0" err="1"/>
              <a:t>amet</a:t>
            </a:r>
            <a:r>
              <a:rPr lang="pt-BR" dirty="0"/>
              <a:t> </a:t>
            </a:r>
            <a:r>
              <a:rPr lang="pt-BR" dirty="0" err="1"/>
              <a:t>quam</a:t>
            </a:r>
            <a:r>
              <a:rPr lang="pt-BR" dirty="0"/>
              <a:t>.</a:t>
            </a:r>
          </a:p>
        </p:txBody>
      </p:sp>
      <p:sp>
        <p:nvSpPr>
          <p:cNvPr id="17" name="Espaço Reservado para Texto 9">
            <a:extLst>
              <a:ext uri="{FF2B5EF4-FFF2-40B4-BE49-F238E27FC236}">
                <a16:creationId xmlns:a16="http://schemas.microsoft.com/office/drawing/2014/main" id="{0185BBE4-20EE-214D-AC1E-F20125957FB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67741" y="897890"/>
            <a:ext cx="2705919" cy="1252855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800" b="1" i="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457200" indent="0">
              <a:buFontTx/>
              <a:buNone/>
              <a:defRPr>
                <a:latin typeface="Input Mono" panose="02000509020000090004" pitchFamily="49" charset="0"/>
              </a:defRPr>
            </a:lvl2pPr>
            <a:lvl3pPr marL="914400" indent="0">
              <a:buFontTx/>
              <a:buNone/>
              <a:defRPr>
                <a:latin typeface="Input Mono" panose="02000509020000090004" pitchFamily="49" charset="0"/>
              </a:defRPr>
            </a:lvl3pPr>
            <a:lvl4pPr marL="1371600" indent="0">
              <a:buFontTx/>
              <a:buNone/>
              <a:defRPr>
                <a:latin typeface="Input Mono" panose="02000509020000090004" pitchFamily="49" charset="0"/>
              </a:defRPr>
            </a:lvl4pPr>
            <a:lvl5pPr marL="1828800" indent="0">
              <a:buFontTx/>
              <a:buNone/>
              <a:defRPr>
                <a:latin typeface="Input Mono" panose="02000509020000090004" pitchFamily="49" charset="0"/>
              </a:defRPr>
            </a:lvl5pPr>
          </a:lstStyle>
          <a:p>
            <a:pPr lvl="0"/>
            <a:r>
              <a:rPr lang="pt-BR" dirty="0"/>
              <a:t>LOREM IPSUM</a:t>
            </a:r>
          </a:p>
        </p:txBody>
      </p:sp>
      <p:sp>
        <p:nvSpPr>
          <p:cNvPr id="18" name="Espaço Reservado para Texto 9">
            <a:extLst>
              <a:ext uri="{FF2B5EF4-FFF2-40B4-BE49-F238E27FC236}">
                <a16:creationId xmlns:a16="http://schemas.microsoft.com/office/drawing/2014/main" id="{1C45F9A3-71FE-AB4B-81BE-BC93391B68A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67742" y="2598547"/>
            <a:ext cx="2705918" cy="338632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50000"/>
              </a:lnSpc>
              <a:spcBef>
                <a:spcPts val="0"/>
              </a:spcBef>
              <a:buFontTx/>
              <a:buNone/>
              <a:defRPr lang="pt-BR" sz="1100" b="0" i="0" smtClean="0">
                <a:solidFill>
                  <a:schemeClr val="bg2">
                    <a:lumMod val="10000"/>
                  </a:schemeClr>
                </a:solidFill>
                <a:effectLst/>
                <a:latin typeface="Verdana" panose="020B0604030504040204" pitchFamily="34" charset="0"/>
              </a:defRPr>
            </a:lvl1pPr>
            <a:lvl2pPr marL="457200" indent="0">
              <a:buFontTx/>
              <a:buNone/>
              <a:defRPr>
                <a:latin typeface="Input Mono" panose="02000509020000090004" pitchFamily="49" charset="0"/>
              </a:defRPr>
            </a:lvl2pPr>
            <a:lvl3pPr marL="914400" indent="0">
              <a:buFontTx/>
              <a:buNone/>
              <a:defRPr>
                <a:latin typeface="Input Mono" panose="02000509020000090004" pitchFamily="49" charset="0"/>
              </a:defRPr>
            </a:lvl3pPr>
            <a:lvl4pPr marL="1371600" indent="0">
              <a:buFontTx/>
              <a:buNone/>
              <a:defRPr>
                <a:latin typeface="Input Mono" panose="02000509020000090004" pitchFamily="49" charset="0"/>
              </a:defRPr>
            </a:lvl4pPr>
            <a:lvl5pPr marL="1828800" indent="0">
              <a:buFontTx/>
              <a:buNone/>
              <a:defRPr>
                <a:latin typeface="Input Mono" panose="02000509020000090004" pitchFamily="49" charset="0"/>
              </a:defRPr>
            </a:lvl5pPr>
          </a:lstStyle>
          <a:p>
            <a:pPr lvl="0"/>
            <a:r>
              <a:rPr lang="pt-BR" dirty="0" err="1"/>
              <a:t>Lorem</a:t>
            </a:r>
            <a:r>
              <a:rPr lang="pt-BR" dirty="0"/>
              <a:t> ipsum </a:t>
            </a:r>
            <a:r>
              <a:rPr lang="pt-BR" dirty="0" err="1"/>
              <a:t>dolor</a:t>
            </a:r>
            <a:r>
              <a:rPr lang="pt-BR" dirty="0"/>
              <a:t> </a:t>
            </a:r>
            <a:r>
              <a:rPr lang="pt-BR" dirty="0" err="1"/>
              <a:t>sit</a:t>
            </a:r>
            <a:r>
              <a:rPr lang="pt-BR" dirty="0"/>
              <a:t> </a:t>
            </a:r>
            <a:r>
              <a:rPr lang="pt-BR" dirty="0" err="1"/>
              <a:t>amet</a:t>
            </a:r>
            <a:r>
              <a:rPr lang="pt-BR" dirty="0"/>
              <a:t>, </a:t>
            </a:r>
            <a:r>
              <a:rPr lang="pt-BR" dirty="0" err="1"/>
              <a:t>consectetur</a:t>
            </a:r>
            <a:r>
              <a:rPr lang="pt-BR" dirty="0"/>
              <a:t> </a:t>
            </a:r>
            <a:r>
              <a:rPr lang="pt-BR" dirty="0" err="1"/>
              <a:t>adipiscing</a:t>
            </a:r>
            <a:r>
              <a:rPr lang="pt-BR" dirty="0"/>
              <a:t> </a:t>
            </a:r>
            <a:r>
              <a:rPr lang="pt-BR" dirty="0" err="1"/>
              <a:t>elit</a:t>
            </a:r>
            <a:r>
              <a:rPr lang="pt-BR" dirty="0"/>
              <a:t>. Nam </a:t>
            </a:r>
            <a:r>
              <a:rPr lang="pt-BR" dirty="0" err="1"/>
              <a:t>at</a:t>
            </a:r>
            <a:r>
              <a:rPr lang="pt-BR" dirty="0"/>
              <a:t> </a:t>
            </a:r>
            <a:r>
              <a:rPr lang="pt-BR" dirty="0" err="1"/>
              <a:t>scelerisque</a:t>
            </a:r>
            <a:r>
              <a:rPr lang="pt-BR" dirty="0"/>
              <a:t> </a:t>
            </a:r>
            <a:r>
              <a:rPr lang="pt-BR" dirty="0" err="1"/>
              <a:t>purus</a:t>
            </a:r>
            <a:r>
              <a:rPr lang="pt-BR" dirty="0"/>
              <a:t>. </a:t>
            </a:r>
            <a:r>
              <a:rPr lang="pt-BR" dirty="0" err="1"/>
              <a:t>Integer</a:t>
            </a:r>
            <a:r>
              <a:rPr lang="pt-BR" dirty="0"/>
              <a:t> </a:t>
            </a:r>
            <a:r>
              <a:rPr lang="pt-BR" dirty="0" err="1"/>
              <a:t>interdum</a:t>
            </a:r>
            <a:r>
              <a:rPr lang="pt-BR" dirty="0"/>
              <a:t> </a:t>
            </a:r>
            <a:r>
              <a:rPr lang="pt-BR" dirty="0" err="1"/>
              <a:t>hendrerit</a:t>
            </a:r>
            <a:r>
              <a:rPr lang="pt-BR" dirty="0"/>
              <a:t> </a:t>
            </a:r>
            <a:r>
              <a:rPr lang="pt-BR" dirty="0" err="1"/>
              <a:t>diam</a:t>
            </a:r>
            <a:r>
              <a:rPr lang="pt-BR" dirty="0"/>
              <a:t> non </a:t>
            </a:r>
            <a:r>
              <a:rPr lang="pt-BR" dirty="0" err="1"/>
              <a:t>tincidunt</a:t>
            </a:r>
            <a:r>
              <a:rPr lang="pt-BR" dirty="0"/>
              <a:t>. </a:t>
            </a:r>
            <a:r>
              <a:rPr lang="pt-BR" dirty="0" err="1"/>
              <a:t>Sed</a:t>
            </a:r>
            <a:r>
              <a:rPr lang="pt-BR" dirty="0"/>
              <a:t> </a:t>
            </a:r>
            <a:r>
              <a:rPr lang="pt-BR" dirty="0" err="1"/>
              <a:t>luctus</a:t>
            </a:r>
            <a:r>
              <a:rPr lang="pt-BR" dirty="0"/>
              <a:t> </a:t>
            </a:r>
            <a:r>
              <a:rPr lang="pt-BR" dirty="0" err="1"/>
              <a:t>ex</a:t>
            </a:r>
            <a:r>
              <a:rPr lang="pt-BR" dirty="0"/>
              <a:t> </a:t>
            </a:r>
            <a:r>
              <a:rPr lang="pt-BR" dirty="0" err="1"/>
              <a:t>sit</a:t>
            </a:r>
            <a:r>
              <a:rPr lang="pt-BR" dirty="0"/>
              <a:t> </a:t>
            </a:r>
            <a:r>
              <a:rPr lang="pt-BR" dirty="0" err="1"/>
              <a:t>amet</a:t>
            </a:r>
            <a:r>
              <a:rPr lang="pt-BR" dirty="0"/>
              <a:t> </a:t>
            </a:r>
            <a:r>
              <a:rPr lang="pt-BR" dirty="0" err="1"/>
              <a:t>quam</a:t>
            </a:r>
            <a:r>
              <a:rPr lang="pt-BR" dirty="0"/>
              <a:t>.</a:t>
            </a:r>
          </a:p>
        </p:txBody>
      </p:sp>
      <p:sp>
        <p:nvSpPr>
          <p:cNvPr id="19" name="Espaço Reservado para Texto 9">
            <a:extLst>
              <a:ext uri="{FF2B5EF4-FFF2-40B4-BE49-F238E27FC236}">
                <a16:creationId xmlns:a16="http://schemas.microsoft.com/office/drawing/2014/main" id="{42A60A96-3046-1645-8F47-B743B8C63E0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824258" y="897890"/>
            <a:ext cx="2705919" cy="1252855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800" b="1" i="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457200" indent="0">
              <a:buFontTx/>
              <a:buNone/>
              <a:defRPr>
                <a:latin typeface="Input Mono" panose="02000509020000090004" pitchFamily="49" charset="0"/>
              </a:defRPr>
            </a:lvl2pPr>
            <a:lvl3pPr marL="914400" indent="0">
              <a:buFontTx/>
              <a:buNone/>
              <a:defRPr>
                <a:latin typeface="Input Mono" panose="02000509020000090004" pitchFamily="49" charset="0"/>
              </a:defRPr>
            </a:lvl3pPr>
            <a:lvl4pPr marL="1371600" indent="0">
              <a:buFontTx/>
              <a:buNone/>
              <a:defRPr>
                <a:latin typeface="Input Mono" panose="02000509020000090004" pitchFamily="49" charset="0"/>
              </a:defRPr>
            </a:lvl4pPr>
            <a:lvl5pPr marL="1828800" indent="0">
              <a:buFontTx/>
              <a:buNone/>
              <a:defRPr>
                <a:latin typeface="Input Mono" panose="02000509020000090004" pitchFamily="49" charset="0"/>
              </a:defRPr>
            </a:lvl5pPr>
          </a:lstStyle>
          <a:p>
            <a:pPr lvl="0"/>
            <a:r>
              <a:rPr lang="pt-BR" dirty="0"/>
              <a:t>LOREM IPSUM</a:t>
            </a:r>
          </a:p>
        </p:txBody>
      </p:sp>
      <p:sp>
        <p:nvSpPr>
          <p:cNvPr id="20" name="Espaço Reservado para Texto 9">
            <a:extLst>
              <a:ext uri="{FF2B5EF4-FFF2-40B4-BE49-F238E27FC236}">
                <a16:creationId xmlns:a16="http://schemas.microsoft.com/office/drawing/2014/main" id="{6B14B6A6-FA51-2E40-9BF0-4E726E9BF9C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824259" y="2598547"/>
            <a:ext cx="2705918" cy="338632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50000"/>
              </a:lnSpc>
              <a:spcBef>
                <a:spcPts val="0"/>
              </a:spcBef>
              <a:buFontTx/>
              <a:buNone/>
              <a:defRPr lang="pt-BR" sz="1100" b="0" i="0" smtClean="0">
                <a:solidFill>
                  <a:schemeClr val="bg2">
                    <a:lumMod val="10000"/>
                  </a:schemeClr>
                </a:solidFill>
                <a:effectLst/>
                <a:latin typeface="Verdana" panose="020B0604030504040204" pitchFamily="34" charset="0"/>
              </a:defRPr>
            </a:lvl1pPr>
            <a:lvl2pPr marL="457200" indent="0">
              <a:buFontTx/>
              <a:buNone/>
              <a:defRPr>
                <a:latin typeface="Input Mono" panose="02000509020000090004" pitchFamily="49" charset="0"/>
              </a:defRPr>
            </a:lvl2pPr>
            <a:lvl3pPr marL="914400" indent="0">
              <a:buFontTx/>
              <a:buNone/>
              <a:defRPr>
                <a:latin typeface="Input Mono" panose="02000509020000090004" pitchFamily="49" charset="0"/>
              </a:defRPr>
            </a:lvl3pPr>
            <a:lvl4pPr marL="1371600" indent="0">
              <a:buFontTx/>
              <a:buNone/>
              <a:defRPr>
                <a:latin typeface="Input Mono" panose="02000509020000090004" pitchFamily="49" charset="0"/>
              </a:defRPr>
            </a:lvl4pPr>
            <a:lvl5pPr marL="1828800" indent="0">
              <a:buFontTx/>
              <a:buNone/>
              <a:defRPr>
                <a:latin typeface="Input Mono" panose="02000509020000090004" pitchFamily="49" charset="0"/>
              </a:defRPr>
            </a:lvl5pPr>
          </a:lstStyle>
          <a:p>
            <a:pPr lvl="0"/>
            <a:r>
              <a:rPr lang="pt-BR" dirty="0" err="1"/>
              <a:t>Lorem</a:t>
            </a:r>
            <a:r>
              <a:rPr lang="pt-BR" dirty="0"/>
              <a:t> ipsum </a:t>
            </a:r>
            <a:r>
              <a:rPr lang="pt-BR" dirty="0" err="1"/>
              <a:t>dolor</a:t>
            </a:r>
            <a:r>
              <a:rPr lang="pt-BR" dirty="0"/>
              <a:t> </a:t>
            </a:r>
            <a:r>
              <a:rPr lang="pt-BR" dirty="0" err="1"/>
              <a:t>sit</a:t>
            </a:r>
            <a:r>
              <a:rPr lang="pt-BR" dirty="0"/>
              <a:t> </a:t>
            </a:r>
            <a:r>
              <a:rPr lang="pt-BR" dirty="0" err="1"/>
              <a:t>amet</a:t>
            </a:r>
            <a:r>
              <a:rPr lang="pt-BR" dirty="0"/>
              <a:t>, </a:t>
            </a:r>
            <a:r>
              <a:rPr lang="pt-BR" dirty="0" err="1"/>
              <a:t>consectetur</a:t>
            </a:r>
            <a:r>
              <a:rPr lang="pt-BR" dirty="0"/>
              <a:t> </a:t>
            </a:r>
            <a:r>
              <a:rPr lang="pt-BR" dirty="0" err="1"/>
              <a:t>adipiscing</a:t>
            </a:r>
            <a:r>
              <a:rPr lang="pt-BR" dirty="0"/>
              <a:t> </a:t>
            </a:r>
            <a:r>
              <a:rPr lang="pt-BR" dirty="0" err="1"/>
              <a:t>elit</a:t>
            </a:r>
            <a:r>
              <a:rPr lang="pt-BR" dirty="0"/>
              <a:t>. Nam </a:t>
            </a:r>
            <a:r>
              <a:rPr lang="pt-BR" dirty="0" err="1"/>
              <a:t>at</a:t>
            </a:r>
            <a:r>
              <a:rPr lang="pt-BR" dirty="0"/>
              <a:t> </a:t>
            </a:r>
            <a:r>
              <a:rPr lang="pt-BR" dirty="0" err="1"/>
              <a:t>scelerisque</a:t>
            </a:r>
            <a:r>
              <a:rPr lang="pt-BR" dirty="0"/>
              <a:t> </a:t>
            </a:r>
            <a:r>
              <a:rPr lang="pt-BR" dirty="0" err="1"/>
              <a:t>purus</a:t>
            </a:r>
            <a:r>
              <a:rPr lang="pt-BR" dirty="0"/>
              <a:t>. </a:t>
            </a:r>
            <a:r>
              <a:rPr lang="pt-BR" dirty="0" err="1"/>
              <a:t>Integer</a:t>
            </a:r>
            <a:r>
              <a:rPr lang="pt-BR" dirty="0"/>
              <a:t> </a:t>
            </a:r>
            <a:r>
              <a:rPr lang="pt-BR" dirty="0" err="1"/>
              <a:t>interdum</a:t>
            </a:r>
            <a:r>
              <a:rPr lang="pt-BR" dirty="0"/>
              <a:t> </a:t>
            </a:r>
            <a:r>
              <a:rPr lang="pt-BR" dirty="0" err="1"/>
              <a:t>hendrerit</a:t>
            </a:r>
            <a:r>
              <a:rPr lang="pt-BR" dirty="0"/>
              <a:t> </a:t>
            </a:r>
            <a:r>
              <a:rPr lang="pt-BR" dirty="0" err="1"/>
              <a:t>diam</a:t>
            </a:r>
            <a:r>
              <a:rPr lang="pt-BR" dirty="0"/>
              <a:t> non </a:t>
            </a:r>
            <a:r>
              <a:rPr lang="pt-BR" dirty="0" err="1"/>
              <a:t>tincidunt</a:t>
            </a:r>
            <a:r>
              <a:rPr lang="pt-BR" dirty="0"/>
              <a:t>. </a:t>
            </a:r>
            <a:r>
              <a:rPr lang="pt-BR" dirty="0" err="1"/>
              <a:t>Sed</a:t>
            </a:r>
            <a:r>
              <a:rPr lang="pt-BR" dirty="0"/>
              <a:t> </a:t>
            </a:r>
            <a:r>
              <a:rPr lang="pt-BR" dirty="0" err="1"/>
              <a:t>luctus</a:t>
            </a:r>
            <a:r>
              <a:rPr lang="pt-BR" dirty="0"/>
              <a:t> </a:t>
            </a:r>
            <a:r>
              <a:rPr lang="pt-BR" dirty="0" err="1"/>
              <a:t>ex</a:t>
            </a:r>
            <a:r>
              <a:rPr lang="pt-BR" dirty="0"/>
              <a:t> </a:t>
            </a:r>
            <a:r>
              <a:rPr lang="pt-BR" dirty="0" err="1"/>
              <a:t>sit</a:t>
            </a:r>
            <a:r>
              <a:rPr lang="pt-BR" dirty="0"/>
              <a:t> </a:t>
            </a:r>
            <a:r>
              <a:rPr lang="pt-BR" dirty="0" err="1"/>
              <a:t>amet</a:t>
            </a:r>
            <a:r>
              <a:rPr lang="pt-BR" dirty="0"/>
              <a:t> </a:t>
            </a:r>
            <a:r>
              <a:rPr lang="pt-BR" dirty="0" err="1"/>
              <a:t>quam</a:t>
            </a:r>
            <a:r>
              <a:rPr lang="pt-BR" dirty="0"/>
              <a:t>.</a:t>
            </a:r>
          </a:p>
        </p:txBody>
      </p:sp>
      <p:sp>
        <p:nvSpPr>
          <p:cNvPr id="10" name="Espaço Reservado para Texto 9">
            <a:extLst>
              <a:ext uri="{FF2B5EF4-FFF2-40B4-BE49-F238E27FC236}">
                <a16:creationId xmlns:a16="http://schemas.microsoft.com/office/drawing/2014/main" id="{B78024EB-DF98-8D43-8B95-A2268AE3EF8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11225" y="441325"/>
            <a:ext cx="4148455" cy="15466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25000"/>
              </a:lnSpc>
              <a:spcBef>
                <a:spcPts val="0"/>
              </a:spcBef>
              <a:buFontTx/>
              <a:buNone/>
              <a:defRPr sz="800" b="0" i="0" spc="3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457200" indent="0">
              <a:buFontTx/>
              <a:buNone/>
              <a:defRPr>
                <a:latin typeface="Input Mono" panose="02000509020000090004" pitchFamily="49" charset="0"/>
              </a:defRPr>
            </a:lvl2pPr>
            <a:lvl3pPr marL="914400" indent="0">
              <a:buFontTx/>
              <a:buNone/>
              <a:defRPr>
                <a:latin typeface="Input Mono" panose="02000509020000090004" pitchFamily="49" charset="0"/>
              </a:defRPr>
            </a:lvl3pPr>
            <a:lvl4pPr marL="1371600" indent="0">
              <a:buFontTx/>
              <a:buNone/>
              <a:defRPr>
                <a:latin typeface="Input Mono" panose="02000509020000090004" pitchFamily="49" charset="0"/>
              </a:defRPr>
            </a:lvl4pPr>
            <a:lvl5pPr marL="1828800" indent="0">
              <a:buFontTx/>
              <a:buNone/>
              <a:defRPr>
                <a:latin typeface="Input Mono" panose="02000509020000090004" pitchFamily="49" charset="0"/>
              </a:defRPr>
            </a:lvl5pPr>
          </a:lstStyle>
          <a:p>
            <a:pPr lvl="0"/>
            <a:r>
              <a:rPr lang="pt-BR" dirty="0"/>
              <a:t>CABEÇALHO</a:t>
            </a:r>
          </a:p>
        </p:txBody>
      </p:sp>
      <p:sp>
        <p:nvSpPr>
          <p:cNvPr id="11" name="TextBox 3">
            <a:extLst>
              <a:ext uri="{FF2B5EF4-FFF2-40B4-BE49-F238E27FC236}">
                <a16:creationId xmlns:a16="http://schemas.microsoft.com/office/drawing/2014/main" id="{8515AEAA-6D7C-3F47-B1F0-6FE02E29D64A}"/>
              </a:ext>
            </a:extLst>
          </p:cNvPr>
          <p:cNvSpPr txBox="1"/>
          <p:nvPr userDrawn="1"/>
        </p:nvSpPr>
        <p:spPr>
          <a:xfrm>
            <a:off x="442913" y="441326"/>
            <a:ext cx="468312" cy="15466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l" defTabSz="685800" hangingPunct="1">
              <a:spcAft>
                <a:spcPts val="1125"/>
              </a:spcAft>
            </a:pPr>
            <a:fld id="{A9B80724-4D91-4673-9A0E-25EB49A8E810}" type="slidenum">
              <a:rPr lang="en-US" sz="800" b="0" i="0" kern="1200" spc="300" smtClean="0">
                <a:solidFill>
                  <a:schemeClr val="accent1"/>
                </a:solidFill>
                <a:latin typeface="Verdana" panose="020B0604030504040204" pitchFamily="34" charset="0"/>
                <a:ea typeface="+mn-ea"/>
                <a:cs typeface="Poppins" panose="02000000000000000000" pitchFamily="2" charset="0"/>
              </a:rPr>
              <a:pPr algn="l" defTabSz="685800" hangingPunct="1">
                <a:spcAft>
                  <a:spcPts val="1125"/>
                </a:spcAft>
              </a:pPr>
              <a:t>‹nº›</a:t>
            </a:fld>
            <a:endParaRPr lang="en-US" sz="800" b="0" i="0" kern="1200" spc="300" dirty="0">
              <a:solidFill>
                <a:schemeClr val="accent1"/>
              </a:solidFill>
              <a:latin typeface="Verdana" panose="020B0604030504040204" pitchFamily="34" charset="0"/>
              <a:ea typeface="+mn-ea"/>
              <a:cs typeface="Poppins" panose="02000000000000000000" pitchFamily="2" charset="0"/>
            </a:endParaRP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4204E45F-2596-D24D-B551-B68BE7723CC1}"/>
              </a:ext>
            </a:extLst>
          </p:cNvPr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571288" y="448582"/>
            <a:ext cx="176400" cy="20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60114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+ Olho 0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ço Reservado para Texto 9">
            <a:extLst>
              <a:ext uri="{FF2B5EF4-FFF2-40B4-BE49-F238E27FC236}">
                <a16:creationId xmlns:a16="http://schemas.microsoft.com/office/drawing/2014/main" id="{66785348-FF96-274B-B5B2-E7CECAD1ADB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11225" y="897890"/>
            <a:ext cx="4148455" cy="1252855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2400" b="1" i="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457200" indent="0">
              <a:buFontTx/>
              <a:buNone/>
              <a:defRPr>
                <a:latin typeface="Input Mono" panose="02000509020000090004" pitchFamily="49" charset="0"/>
              </a:defRPr>
            </a:lvl2pPr>
            <a:lvl3pPr marL="914400" indent="0">
              <a:buFontTx/>
              <a:buNone/>
              <a:defRPr>
                <a:latin typeface="Input Mono" panose="02000509020000090004" pitchFamily="49" charset="0"/>
              </a:defRPr>
            </a:lvl3pPr>
            <a:lvl4pPr marL="1371600" indent="0">
              <a:buFontTx/>
              <a:buNone/>
              <a:defRPr>
                <a:latin typeface="Input Mono" panose="02000509020000090004" pitchFamily="49" charset="0"/>
              </a:defRPr>
            </a:lvl4pPr>
            <a:lvl5pPr marL="1828800" indent="0">
              <a:buFontTx/>
              <a:buNone/>
              <a:defRPr>
                <a:latin typeface="Input Mono" panose="02000509020000090004" pitchFamily="49" charset="0"/>
              </a:defRPr>
            </a:lvl5pPr>
          </a:lstStyle>
          <a:p>
            <a:pPr lvl="0"/>
            <a:r>
              <a:rPr lang="pt-BR" dirty="0"/>
              <a:t>TÍTULO EM ATÉ</a:t>
            </a:r>
            <a:br>
              <a:rPr lang="pt-BR" dirty="0"/>
            </a:br>
            <a:r>
              <a:rPr lang="pt-BR" dirty="0"/>
              <a:t>DUAS LINHAS</a:t>
            </a:r>
          </a:p>
        </p:txBody>
      </p:sp>
      <p:sp>
        <p:nvSpPr>
          <p:cNvPr id="9" name="Espaço Reservado para Texto 9">
            <a:extLst>
              <a:ext uri="{FF2B5EF4-FFF2-40B4-BE49-F238E27FC236}">
                <a16:creationId xmlns:a16="http://schemas.microsoft.com/office/drawing/2014/main" id="{B672CF0A-5013-4D42-A8D8-971438E7330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1225" y="2820203"/>
            <a:ext cx="4148455" cy="316467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50000"/>
              </a:lnSpc>
              <a:spcBef>
                <a:spcPts val="0"/>
              </a:spcBef>
              <a:buFontTx/>
              <a:buNone/>
              <a:defRPr lang="pt-BR" sz="1100" b="0" i="0" smtClean="0">
                <a:solidFill>
                  <a:schemeClr val="bg2">
                    <a:lumMod val="10000"/>
                  </a:schemeClr>
                </a:solidFill>
                <a:effectLst/>
                <a:latin typeface="Verdana" panose="020B0604030504040204" pitchFamily="34" charset="0"/>
              </a:defRPr>
            </a:lvl1pPr>
            <a:lvl2pPr marL="457200" indent="0">
              <a:buFontTx/>
              <a:buNone/>
              <a:defRPr>
                <a:latin typeface="Input Mono" panose="02000509020000090004" pitchFamily="49" charset="0"/>
              </a:defRPr>
            </a:lvl2pPr>
            <a:lvl3pPr marL="914400" indent="0">
              <a:buFontTx/>
              <a:buNone/>
              <a:defRPr>
                <a:latin typeface="Input Mono" panose="02000509020000090004" pitchFamily="49" charset="0"/>
              </a:defRPr>
            </a:lvl3pPr>
            <a:lvl4pPr marL="1371600" indent="0">
              <a:buFontTx/>
              <a:buNone/>
              <a:defRPr>
                <a:latin typeface="Input Mono" panose="02000509020000090004" pitchFamily="49" charset="0"/>
              </a:defRPr>
            </a:lvl4pPr>
            <a:lvl5pPr marL="1828800" indent="0">
              <a:buFontTx/>
              <a:buNone/>
              <a:defRPr>
                <a:latin typeface="Input Mono" panose="02000509020000090004" pitchFamily="49" charset="0"/>
              </a:defRPr>
            </a:lvl5pPr>
          </a:lstStyle>
          <a:p>
            <a:pPr lvl="0"/>
            <a:r>
              <a:rPr lang="pt-BR" dirty="0" err="1"/>
              <a:t>Lorem</a:t>
            </a:r>
            <a:r>
              <a:rPr lang="pt-BR" dirty="0"/>
              <a:t> ipsum </a:t>
            </a:r>
            <a:r>
              <a:rPr lang="pt-BR" dirty="0" err="1"/>
              <a:t>dolor</a:t>
            </a:r>
            <a:r>
              <a:rPr lang="pt-BR" dirty="0"/>
              <a:t> </a:t>
            </a:r>
            <a:r>
              <a:rPr lang="pt-BR" dirty="0" err="1"/>
              <a:t>sit</a:t>
            </a:r>
            <a:r>
              <a:rPr lang="pt-BR" dirty="0"/>
              <a:t> </a:t>
            </a:r>
            <a:r>
              <a:rPr lang="pt-BR" dirty="0" err="1"/>
              <a:t>amet</a:t>
            </a:r>
            <a:r>
              <a:rPr lang="pt-BR" dirty="0"/>
              <a:t>, </a:t>
            </a:r>
            <a:r>
              <a:rPr lang="pt-BR" dirty="0" err="1"/>
              <a:t>consectetur</a:t>
            </a:r>
            <a:r>
              <a:rPr lang="pt-BR" dirty="0"/>
              <a:t> </a:t>
            </a:r>
            <a:r>
              <a:rPr lang="pt-BR" dirty="0" err="1"/>
              <a:t>adipiscing</a:t>
            </a:r>
            <a:r>
              <a:rPr lang="pt-BR" dirty="0"/>
              <a:t> </a:t>
            </a:r>
            <a:r>
              <a:rPr lang="pt-BR" dirty="0" err="1"/>
              <a:t>elit</a:t>
            </a:r>
            <a:r>
              <a:rPr lang="pt-BR" dirty="0"/>
              <a:t>. Nam </a:t>
            </a:r>
            <a:r>
              <a:rPr lang="pt-BR" dirty="0" err="1"/>
              <a:t>at</a:t>
            </a:r>
            <a:r>
              <a:rPr lang="pt-BR" dirty="0"/>
              <a:t> </a:t>
            </a:r>
            <a:r>
              <a:rPr lang="pt-BR" dirty="0" err="1"/>
              <a:t>scelerisque</a:t>
            </a:r>
            <a:r>
              <a:rPr lang="pt-BR" dirty="0"/>
              <a:t> </a:t>
            </a:r>
            <a:r>
              <a:rPr lang="pt-BR" dirty="0" err="1"/>
              <a:t>purus</a:t>
            </a:r>
            <a:r>
              <a:rPr lang="pt-BR" dirty="0"/>
              <a:t>. </a:t>
            </a:r>
            <a:r>
              <a:rPr lang="pt-BR" dirty="0" err="1"/>
              <a:t>Integer</a:t>
            </a:r>
            <a:r>
              <a:rPr lang="pt-BR" dirty="0"/>
              <a:t> </a:t>
            </a:r>
            <a:r>
              <a:rPr lang="pt-BR" dirty="0" err="1"/>
              <a:t>interdum</a:t>
            </a:r>
            <a:r>
              <a:rPr lang="pt-BR" dirty="0"/>
              <a:t> </a:t>
            </a:r>
            <a:r>
              <a:rPr lang="pt-BR" dirty="0" err="1"/>
              <a:t>hendrerit</a:t>
            </a:r>
            <a:r>
              <a:rPr lang="pt-BR" dirty="0"/>
              <a:t> </a:t>
            </a:r>
            <a:r>
              <a:rPr lang="pt-BR" dirty="0" err="1"/>
              <a:t>diam</a:t>
            </a:r>
            <a:r>
              <a:rPr lang="pt-BR" dirty="0"/>
              <a:t> non </a:t>
            </a:r>
            <a:r>
              <a:rPr lang="pt-BR" dirty="0" err="1"/>
              <a:t>tincidunt</a:t>
            </a:r>
            <a:r>
              <a:rPr lang="pt-BR" dirty="0"/>
              <a:t>. </a:t>
            </a:r>
            <a:r>
              <a:rPr lang="pt-BR" dirty="0" err="1"/>
              <a:t>Sed</a:t>
            </a:r>
            <a:r>
              <a:rPr lang="pt-BR" dirty="0"/>
              <a:t> </a:t>
            </a:r>
            <a:r>
              <a:rPr lang="pt-BR" dirty="0" err="1"/>
              <a:t>luctus</a:t>
            </a:r>
            <a:r>
              <a:rPr lang="pt-BR" dirty="0"/>
              <a:t> </a:t>
            </a:r>
            <a:r>
              <a:rPr lang="pt-BR" dirty="0" err="1"/>
              <a:t>ex</a:t>
            </a:r>
            <a:r>
              <a:rPr lang="pt-BR" dirty="0"/>
              <a:t> </a:t>
            </a:r>
            <a:r>
              <a:rPr lang="pt-BR" dirty="0" err="1"/>
              <a:t>sit</a:t>
            </a:r>
            <a:r>
              <a:rPr lang="pt-BR" dirty="0"/>
              <a:t> </a:t>
            </a:r>
            <a:r>
              <a:rPr lang="pt-BR" dirty="0" err="1"/>
              <a:t>amet</a:t>
            </a:r>
            <a:r>
              <a:rPr lang="pt-BR" dirty="0"/>
              <a:t> </a:t>
            </a:r>
            <a:r>
              <a:rPr lang="pt-BR" dirty="0" err="1"/>
              <a:t>quam</a:t>
            </a:r>
            <a:r>
              <a:rPr lang="pt-BR" dirty="0"/>
              <a:t> </a:t>
            </a:r>
            <a:r>
              <a:rPr lang="pt-BR" dirty="0" err="1"/>
              <a:t>congue</a:t>
            </a:r>
            <a:r>
              <a:rPr lang="pt-BR" dirty="0"/>
              <a:t> </a:t>
            </a:r>
            <a:r>
              <a:rPr lang="pt-BR" dirty="0" err="1"/>
              <a:t>suscipit</a:t>
            </a:r>
            <a:r>
              <a:rPr lang="pt-BR" dirty="0"/>
              <a:t>. </a:t>
            </a:r>
            <a:r>
              <a:rPr lang="pt-BR" dirty="0" err="1"/>
              <a:t>Quisque</a:t>
            </a:r>
            <a:r>
              <a:rPr lang="pt-BR" dirty="0"/>
              <a:t> </a:t>
            </a:r>
            <a:r>
              <a:rPr lang="pt-BR" dirty="0" err="1"/>
              <a:t>scelerisque</a:t>
            </a:r>
            <a:r>
              <a:rPr lang="pt-BR" dirty="0"/>
              <a:t> </a:t>
            </a:r>
            <a:r>
              <a:rPr lang="pt-BR" dirty="0" err="1"/>
              <a:t>rutrum</a:t>
            </a:r>
            <a:r>
              <a:rPr lang="pt-BR" dirty="0"/>
              <a:t> </a:t>
            </a:r>
            <a:r>
              <a:rPr lang="pt-BR" dirty="0" err="1"/>
              <a:t>lacus</a:t>
            </a:r>
            <a:r>
              <a:rPr lang="pt-BR" dirty="0"/>
              <a:t> id </a:t>
            </a:r>
            <a:r>
              <a:rPr lang="pt-BR" dirty="0" err="1"/>
              <a:t>mollis</a:t>
            </a:r>
            <a:r>
              <a:rPr lang="pt-BR" dirty="0"/>
              <a:t>. </a:t>
            </a:r>
            <a:r>
              <a:rPr lang="pt-BR" dirty="0" err="1"/>
              <a:t>Quisque</a:t>
            </a:r>
            <a:r>
              <a:rPr lang="pt-BR" dirty="0"/>
              <a:t> </a:t>
            </a:r>
            <a:r>
              <a:rPr lang="pt-BR" dirty="0" err="1"/>
              <a:t>ullamcorper</a:t>
            </a:r>
            <a:r>
              <a:rPr lang="pt-BR" dirty="0"/>
              <a:t> </a:t>
            </a:r>
            <a:r>
              <a:rPr lang="pt-BR" dirty="0" err="1"/>
              <a:t>tortor</a:t>
            </a:r>
            <a:r>
              <a:rPr lang="pt-BR" dirty="0"/>
              <a:t> </a:t>
            </a:r>
            <a:r>
              <a:rPr lang="pt-BR" dirty="0" err="1"/>
              <a:t>sed</a:t>
            </a:r>
            <a:r>
              <a:rPr lang="pt-BR" dirty="0"/>
              <a:t> </a:t>
            </a:r>
            <a:r>
              <a:rPr lang="pt-BR" dirty="0" err="1"/>
              <a:t>odio</a:t>
            </a:r>
            <a:r>
              <a:rPr lang="pt-BR" dirty="0"/>
              <a:t> </a:t>
            </a:r>
            <a:r>
              <a:rPr lang="pt-BR" dirty="0" err="1"/>
              <a:t>consectetur</a:t>
            </a:r>
            <a:r>
              <a:rPr lang="pt-BR" dirty="0"/>
              <a:t> </a:t>
            </a:r>
            <a:r>
              <a:rPr lang="pt-BR" dirty="0" err="1"/>
              <a:t>ornare</a:t>
            </a:r>
            <a:r>
              <a:rPr lang="pt-BR" dirty="0"/>
              <a:t>. </a:t>
            </a:r>
            <a:r>
              <a:rPr lang="pt-BR" dirty="0" err="1"/>
              <a:t>Curabitur</a:t>
            </a:r>
            <a:r>
              <a:rPr lang="pt-BR" dirty="0"/>
              <a:t> </a:t>
            </a:r>
            <a:r>
              <a:rPr lang="pt-BR" dirty="0" err="1"/>
              <a:t>interdum</a:t>
            </a:r>
            <a:r>
              <a:rPr lang="pt-BR" dirty="0"/>
              <a:t> </a:t>
            </a:r>
            <a:r>
              <a:rPr lang="pt-BR" dirty="0" err="1"/>
              <a:t>odio</a:t>
            </a:r>
            <a:r>
              <a:rPr lang="pt-BR" dirty="0"/>
              <a:t> sem, </a:t>
            </a:r>
            <a:r>
              <a:rPr lang="pt-BR" dirty="0" err="1"/>
              <a:t>rhoncus</a:t>
            </a:r>
            <a:r>
              <a:rPr lang="pt-BR" dirty="0"/>
              <a:t> </a:t>
            </a:r>
            <a:r>
              <a:rPr lang="pt-BR" dirty="0" err="1"/>
              <a:t>elementum</a:t>
            </a:r>
            <a:r>
              <a:rPr lang="pt-BR" dirty="0"/>
              <a:t> ipsum </a:t>
            </a:r>
            <a:r>
              <a:rPr lang="pt-BR" dirty="0" err="1"/>
              <a:t>posuere</a:t>
            </a:r>
            <a:r>
              <a:rPr lang="pt-BR" dirty="0"/>
              <a:t> </a:t>
            </a:r>
            <a:r>
              <a:rPr lang="pt-BR" dirty="0" err="1"/>
              <a:t>euismod</a:t>
            </a:r>
            <a:r>
              <a:rPr lang="pt-BR" dirty="0"/>
              <a:t>.</a:t>
            </a:r>
          </a:p>
        </p:txBody>
      </p:sp>
      <p:sp>
        <p:nvSpPr>
          <p:cNvPr id="10" name="Espaço Reservado para Texto 9">
            <a:extLst>
              <a:ext uri="{FF2B5EF4-FFF2-40B4-BE49-F238E27FC236}">
                <a16:creationId xmlns:a16="http://schemas.microsoft.com/office/drawing/2014/main" id="{54D82E60-5F63-2D4E-AD44-C75DF4F4AB5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132320" y="873125"/>
            <a:ext cx="4148455" cy="5111749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50000"/>
              </a:lnSpc>
              <a:spcBef>
                <a:spcPts val="0"/>
              </a:spcBef>
              <a:buFontTx/>
              <a:buNone/>
              <a:defRPr sz="2400" b="1" i="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457200" indent="0">
              <a:buFontTx/>
              <a:buNone/>
              <a:defRPr>
                <a:latin typeface="Input Mono" panose="02000509020000090004" pitchFamily="49" charset="0"/>
              </a:defRPr>
            </a:lvl2pPr>
            <a:lvl3pPr marL="914400" indent="0">
              <a:buFontTx/>
              <a:buNone/>
              <a:defRPr>
                <a:latin typeface="Input Mono" panose="02000509020000090004" pitchFamily="49" charset="0"/>
              </a:defRPr>
            </a:lvl3pPr>
            <a:lvl4pPr marL="1371600" indent="0">
              <a:buFontTx/>
              <a:buNone/>
              <a:defRPr>
                <a:latin typeface="Input Mono" panose="02000509020000090004" pitchFamily="49" charset="0"/>
              </a:defRPr>
            </a:lvl4pPr>
            <a:lvl5pPr marL="1828800" indent="0">
              <a:buFontTx/>
              <a:buNone/>
              <a:defRPr>
                <a:latin typeface="Input Mono" panose="02000509020000090004" pitchFamily="49" charset="0"/>
              </a:defRPr>
            </a:lvl5pPr>
          </a:lstStyle>
          <a:p>
            <a:pPr lvl="0"/>
            <a:r>
              <a:rPr lang="pt-BR" dirty="0" err="1"/>
              <a:t>Lorem</a:t>
            </a:r>
            <a:r>
              <a:rPr lang="pt-BR" dirty="0"/>
              <a:t> ipsum </a:t>
            </a:r>
            <a:r>
              <a:rPr lang="pt-BR" dirty="0" err="1"/>
              <a:t>dolor</a:t>
            </a:r>
            <a:br>
              <a:rPr lang="pt-BR" dirty="0"/>
            </a:br>
            <a:r>
              <a:rPr lang="pt-BR" dirty="0" err="1"/>
              <a:t>sit</a:t>
            </a:r>
            <a:r>
              <a:rPr lang="pt-BR" dirty="0"/>
              <a:t> </a:t>
            </a:r>
            <a:r>
              <a:rPr lang="pt-BR" dirty="0" err="1"/>
              <a:t>amet</a:t>
            </a:r>
            <a:r>
              <a:rPr lang="pt-BR" dirty="0"/>
              <a:t>, </a:t>
            </a:r>
            <a:r>
              <a:rPr lang="pt-BR" dirty="0" err="1"/>
              <a:t>consectur</a:t>
            </a:r>
            <a:r>
              <a:rPr lang="pt-BR" dirty="0"/>
              <a:t> </a:t>
            </a:r>
            <a:br>
              <a:rPr lang="pt-BR" dirty="0"/>
            </a:br>
            <a:r>
              <a:rPr lang="pt-BR" dirty="0" err="1"/>
              <a:t>adipiscing</a:t>
            </a:r>
            <a:r>
              <a:rPr lang="pt-BR" dirty="0"/>
              <a:t> </a:t>
            </a:r>
            <a:r>
              <a:rPr lang="pt-BR" dirty="0" err="1"/>
              <a:t>elit</a:t>
            </a:r>
            <a:r>
              <a:rPr lang="pt-BR" dirty="0"/>
              <a:t>.</a:t>
            </a:r>
          </a:p>
        </p:txBody>
      </p:sp>
      <p:sp>
        <p:nvSpPr>
          <p:cNvPr id="7" name="Espaço Reservado para Texto 9">
            <a:extLst>
              <a:ext uri="{FF2B5EF4-FFF2-40B4-BE49-F238E27FC236}">
                <a16:creationId xmlns:a16="http://schemas.microsoft.com/office/drawing/2014/main" id="{C94545BB-BA3C-DC4B-BEE8-90ED6F4AB52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11225" y="441325"/>
            <a:ext cx="4148455" cy="15466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25000"/>
              </a:lnSpc>
              <a:spcBef>
                <a:spcPts val="0"/>
              </a:spcBef>
              <a:buFontTx/>
              <a:buNone/>
              <a:defRPr sz="800" b="0" i="0" spc="3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457200" indent="0">
              <a:buFontTx/>
              <a:buNone/>
              <a:defRPr>
                <a:latin typeface="Input Mono" panose="02000509020000090004" pitchFamily="49" charset="0"/>
              </a:defRPr>
            </a:lvl2pPr>
            <a:lvl3pPr marL="914400" indent="0">
              <a:buFontTx/>
              <a:buNone/>
              <a:defRPr>
                <a:latin typeface="Input Mono" panose="02000509020000090004" pitchFamily="49" charset="0"/>
              </a:defRPr>
            </a:lvl3pPr>
            <a:lvl4pPr marL="1371600" indent="0">
              <a:buFontTx/>
              <a:buNone/>
              <a:defRPr>
                <a:latin typeface="Input Mono" panose="02000509020000090004" pitchFamily="49" charset="0"/>
              </a:defRPr>
            </a:lvl4pPr>
            <a:lvl5pPr marL="1828800" indent="0">
              <a:buFontTx/>
              <a:buNone/>
              <a:defRPr>
                <a:latin typeface="Input Mono" panose="02000509020000090004" pitchFamily="49" charset="0"/>
              </a:defRPr>
            </a:lvl5pPr>
          </a:lstStyle>
          <a:p>
            <a:pPr lvl="0"/>
            <a:r>
              <a:rPr lang="pt-BR" dirty="0"/>
              <a:t>CABEÇALHO</a:t>
            </a:r>
          </a:p>
        </p:txBody>
      </p:sp>
      <p:sp>
        <p:nvSpPr>
          <p:cNvPr id="11" name="TextBox 3">
            <a:extLst>
              <a:ext uri="{FF2B5EF4-FFF2-40B4-BE49-F238E27FC236}">
                <a16:creationId xmlns:a16="http://schemas.microsoft.com/office/drawing/2014/main" id="{78D36114-107F-7E41-8CD9-D71B4AF3DF1C}"/>
              </a:ext>
            </a:extLst>
          </p:cNvPr>
          <p:cNvSpPr txBox="1"/>
          <p:nvPr userDrawn="1"/>
        </p:nvSpPr>
        <p:spPr>
          <a:xfrm>
            <a:off x="442913" y="441326"/>
            <a:ext cx="468312" cy="15466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l" defTabSz="685800" hangingPunct="1">
              <a:spcAft>
                <a:spcPts val="1125"/>
              </a:spcAft>
            </a:pPr>
            <a:fld id="{A9B80724-4D91-4673-9A0E-25EB49A8E810}" type="slidenum">
              <a:rPr lang="en-US" sz="800" b="0" i="0" kern="1200" spc="300" smtClean="0">
                <a:solidFill>
                  <a:schemeClr val="accent1"/>
                </a:solidFill>
                <a:latin typeface="Verdana" panose="020B0604030504040204" pitchFamily="34" charset="0"/>
                <a:ea typeface="+mn-ea"/>
                <a:cs typeface="Poppins" panose="02000000000000000000" pitchFamily="2" charset="0"/>
              </a:rPr>
              <a:pPr algn="l" defTabSz="685800" hangingPunct="1">
                <a:spcAft>
                  <a:spcPts val="1125"/>
                </a:spcAft>
              </a:pPr>
              <a:t>‹nº›</a:t>
            </a:fld>
            <a:endParaRPr lang="en-US" sz="800" b="0" i="0" kern="1200" spc="300" dirty="0">
              <a:solidFill>
                <a:schemeClr val="accent1"/>
              </a:solidFill>
              <a:latin typeface="Verdana" panose="020B0604030504040204" pitchFamily="34" charset="0"/>
              <a:ea typeface="+mn-ea"/>
              <a:cs typeface="Poppins" panose="02000000000000000000" pitchFamily="2" charset="0"/>
            </a:endParaRP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BF1FD67B-32D1-C148-8866-4BB4AE2F5B23}"/>
              </a:ext>
            </a:extLst>
          </p:cNvPr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571288" y="448582"/>
            <a:ext cx="176400" cy="20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1034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apa gráfica B 0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Espaço Reservado para Texto 9">
            <a:extLst>
              <a:ext uri="{FF2B5EF4-FFF2-40B4-BE49-F238E27FC236}">
                <a16:creationId xmlns:a16="http://schemas.microsoft.com/office/drawing/2014/main" id="{64112BDE-A82B-794E-AA78-3514C27511A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17620" y="3576586"/>
            <a:ext cx="3917906" cy="42993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25000"/>
              </a:lnSpc>
              <a:spcBef>
                <a:spcPts val="0"/>
              </a:spcBef>
              <a:buFontTx/>
              <a:buNone/>
              <a:defRPr sz="12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 marL="457200" indent="0">
              <a:buFontTx/>
              <a:buNone/>
              <a:defRPr>
                <a:latin typeface="Input Mono" panose="02000509020000090004" pitchFamily="49" charset="0"/>
              </a:defRPr>
            </a:lvl2pPr>
            <a:lvl3pPr marL="914400" indent="0">
              <a:buFontTx/>
              <a:buNone/>
              <a:defRPr>
                <a:latin typeface="Input Mono" panose="02000509020000090004" pitchFamily="49" charset="0"/>
              </a:defRPr>
            </a:lvl3pPr>
            <a:lvl4pPr marL="1371600" indent="0">
              <a:buFontTx/>
              <a:buNone/>
              <a:defRPr>
                <a:latin typeface="Input Mono" panose="02000509020000090004" pitchFamily="49" charset="0"/>
              </a:defRPr>
            </a:lvl4pPr>
            <a:lvl5pPr marL="1828800" indent="0">
              <a:buFontTx/>
              <a:buNone/>
              <a:defRPr>
                <a:latin typeface="Input Mono" panose="02000509020000090004" pitchFamily="49" charset="0"/>
              </a:defRPr>
            </a:lvl5pPr>
          </a:lstStyle>
          <a:p>
            <a:pPr lvl="0"/>
            <a:r>
              <a:rPr lang="pt-BR" dirty="0"/>
              <a:t>Subtítulo em até</a:t>
            </a:r>
            <a:br>
              <a:rPr lang="pt-BR" dirty="0"/>
            </a:br>
            <a:r>
              <a:rPr lang="pt-BR" dirty="0"/>
              <a:t>duas linhas.</a:t>
            </a:r>
          </a:p>
        </p:txBody>
      </p:sp>
      <p:sp>
        <p:nvSpPr>
          <p:cNvPr id="32" name="Espaço Reservado para Texto 9">
            <a:extLst>
              <a:ext uri="{FF2B5EF4-FFF2-40B4-BE49-F238E27FC236}">
                <a16:creationId xmlns:a16="http://schemas.microsoft.com/office/drawing/2014/main" id="{B19B16D9-4DC6-D74E-AA36-8894C9B6DDA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17620" y="4591671"/>
            <a:ext cx="3917906" cy="125513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25000"/>
              </a:lnSpc>
              <a:spcBef>
                <a:spcPts val="0"/>
              </a:spcBef>
              <a:buFontTx/>
              <a:buNone/>
              <a:defRPr sz="800" b="0" i="0" spc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 marL="457200" indent="0">
              <a:buFontTx/>
              <a:buNone/>
              <a:defRPr>
                <a:latin typeface="Input Mono" panose="02000509020000090004" pitchFamily="49" charset="0"/>
              </a:defRPr>
            </a:lvl2pPr>
            <a:lvl3pPr marL="914400" indent="0">
              <a:buFontTx/>
              <a:buNone/>
              <a:defRPr>
                <a:latin typeface="Input Mono" panose="02000509020000090004" pitchFamily="49" charset="0"/>
              </a:defRPr>
            </a:lvl3pPr>
            <a:lvl4pPr marL="1371600" indent="0">
              <a:buFontTx/>
              <a:buNone/>
              <a:defRPr>
                <a:latin typeface="Input Mono" panose="02000509020000090004" pitchFamily="49" charset="0"/>
              </a:defRPr>
            </a:lvl4pPr>
            <a:lvl5pPr marL="1828800" indent="0">
              <a:buFontTx/>
              <a:buNone/>
              <a:defRPr>
                <a:latin typeface="Input Mono" panose="02000509020000090004" pitchFamily="49" charset="0"/>
              </a:defRPr>
            </a:lvl5pPr>
          </a:lstStyle>
          <a:p>
            <a:pPr lvl="0"/>
            <a:r>
              <a:rPr lang="pt-BR" dirty="0"/>
              <a:t>00.00.0000</a:t>
            </a:r>
          </a:p>
        </p:txBody>
      </p:sp>
      <p:sp>
        <p:nvSpPr>
          <p:cNvPr id="33" name="Espaço Reservado para Texto 9">
            <a:extLst>
              <a:ext uri="{FF2B5EF4-FFF2-40B4-BE49-F238E27FC236}">
                <a16:creationId xmlns:a16="http://schemas.microsoft.com/office/drawing/2014/main" id="{427DF8C5-D4B0-654A-99D7-8B0ABFF0014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17620" y="2168525"/>
            <a:ext cx="4314780" cy="126047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3200" b="1" i="0">
                <a:solidFill>
                  <a:schemeClr val="bg1"/>
                </a:solidFill>
                <a:latin typeface="Verdana" panose="020B0604030504040204" pitchFamily="34" charset="0"/>
              </a:defRPr>
            </a:lvl1pPr>
            <a:lvl2pPr marL="457200" indent="0">
              <a:buFontTx/>
              <a:buNone/>
              <a:defRPr>
                <a:latin typeface="Input Mono" panose="02000509020000090004" pitchFamily="49" charset="0"/>
              </a:defRPr>
            </a:lvl2pPr>
            <a:lvl3pPr marL="914400" indent="0">
              <a:buFontTx/>
              <a:buNone/>
              <a:defRPr>
                <a:latin typeface="Input Mono" panose="02000509020000090004" pitchFamily="49" charset="0"/>
              </a:defRPr>
            </a:lvl3pPr>
            <a:lvl4pPr marL="1371600" indent="0">
              <a:buFontTx/>
              <a:buNone/>
              <a:defRPr>
                <a:latin typeface="Input Mono" panose="02000509020000090004" pitchFamily="49" charset="0"/>
              </a:defRPr>
            </a:lvl4pPr>
            <a:lvl5pPr marL="1828800" indent="0">
              <a:buFontTx/>
              <a:buNone/>
              <a:defRPr>
                <a:latin typeface="Input Mono" panose="02000509020000090004" pitchFamily="49" charset="0"/>
              </a:defRPr>
            </a:lvl5pPr>
          </a:lstStyle>
          <a:p>
            <a:pPr lvl="0"/>
            <a:r>
              <a:rPr lang="pt-BR" dirty="0"/>
              <a:t>TÍTULO EM ATÉ</a:t>
            </a:r>
            <a:br>
              <a:rPr lang="pt-BR" dirty="0"/>
            </a:br>
            <a:r>
              <a:rPr lang="pt-BR" dirty="0"/>
              <a:t>DUAS LINHAS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3E473388-445B-774B-931F-E64A6AFFAE7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5186" y="441325"/>
            <a:ext cx="1357083" cy="21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3475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2976" userDrawn="1">
          <p15:clr>
            <a:srgbClr val="FBAE40"/>
          </p15:clr>
        </p15:guide>
        <p15:guide id="4" pos="7680" userDrawn="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+ Olho 0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5B818AA1-A85A-1849-B707-499D46F45237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b="0" i="0" dirty="0">
              <a:latin typeface="Verdana" panose="020B0604030504040204" pitchFamily="34" charset="0"/>
            </a:endParaRPr>
          </a:p>
        </p:txBody>
      </p:sp>
      <p:sp>
        <p:nvSpPr>
          <p:cNvPr id="9" name="Espaço Reservado para Texto 9">
            <a:extLst>
              <a:ext uri="{FF2B5EF4-FFF2-40B4-BE49-F238E27FC236}">
                <a16:creationId xmlns:a16="http://schemas.microsoft.com/office/drawing/2014/main" id="{B672CF0A-5013-4D42-A8D8-971438E7330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1225" y="2820203"/>
            <a:ext cx="4148455" cy="316467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50000"/>
              </a:lnSpc>
              <a:spcBef>
                <a:spcPts val="0"/>
              </a:spcBef>
              <a:buFontTx/>
              <a:buNone/>
              <a:defRPr lang="pt-BR" sz="1100" b="0" i="0" smtClean="0">
                <a:solidFill>
                  <a:schemeClr val="bg2">
                    <a:lumMod val="10000"/>
                  </a:schemeClr>
                </a:solidFill>
                <a:effectLst/>
                <a:latin typeface="Verdana" panose="020B0604030504040204" pitchFamily="34" charset="0"/>
              </a:defRPr>
            </a:lvl1pPr>
            <a:lvl2pPr marL="457200" indent="0">
              <a:buFontTx/>
              <a:buNone/>
              <a:defRPr>
                <a:latin typeface="Input Mono" panose="02000509020000090004" pitchFamily="49" charset="0"/>
              </a:defRPr>
            </a:lvl2pPr>
            <a:lvl3pPr marL="914400" indent="0">
              <a:buFontTx/>
              <a:buNone/>
              <a:defRPr>
                <a:latin typeface="Input Mono" panose="02000509020000090004" pitchFamily="49" charset="0"/>
              </a:defRPr>
            </a:lvl3pPr>
            <a:lvl4pPr marL="1371600" indent="0">
              <a:buFontTx/>
              <a:buNone/>
              <a:defRPr>
                <a:latin typeface="Input Mono" panose="02000509020000090004" pitchFamily="49" charset="0"/>
              </a:defRPr>
            </a:lvl4pPr>
            <a:lvl5pPr marL="1828800" indent="0">
              <a:buFontTx/>
              <a:buNone/>
              <a:defRPr>
                <a:latin typeface="Input Mono" panose="02000509020000090004" pitchFamily="49" charset="0"/>
              </a:defRPr>
            </a:lvl5pPr>
          </a:lstStyle>
          <a:p>
            <a:pPr lvl="0"/>
            <a:r>
              <a:rPr lang="pt-BR" dirty="0" err="1"/>
              <a:t>Lorem</a:t>
            </a:r>
            <a:r>
              <a:rPr lang="pt-BR" dirty="0"/>
              <a:t> ipsum </a:t>
            </a:r>
            <a:r>
              <a:rPr lang="pt-BR" dirty="0" err="1"/>
              <a:t>dolor</a:t>
            </a:r>
            <a:r>
              <a:rPr lang="pt-BR" dirty="0"/>
              <a:t> </a:t>
            </a:r>
            <a:r>
              <a:rPr lang="pt-BR" dirty="0" err="1"/>
              <a:t>sit</a:t>
            </a:r>
            <a:r>
              <a:rPr lang="pt-BR" dirty="0"/>
              <a:t> </a:t>
            </a:r>
            <a:r>
              <a:rPr lang="pt-BR" dirty="0" err="1"/>
              <a:t>amet</a:t>
            </a:r>
            <a:r>
              <a:rPr lang="pt-BR" dirty="0"/>
              <a:t>, </a:t>
            </a:r>
            <a:r>
              <a:rPr lang="pt-BR" dirty="0" err="1"/>
              <a:t>consectetur</a:t>
            </a:r>
            <a:r>
              <a:rPr lang="pt-BR" dirty="0"/>
              <a:t> </a:t>
            </a:r>
            <a:r>
              <a:rPr lang="pt-BR" dirty="0" err="1"/>
              <a:t>adipiscing</a:t>
            </a:r>
            <a:r>
              <a:rPr lang="pt-BR" dirty="0"/>
              <a:t> </a:t>
            </a:r>
            <a:r>
              <a:rPr lang="pt-BR" dirty="0" err="1"/>
              <a:t>elit</a:t>
            </a:r>
            <a:r>
              <a:rPr lang="pt-BR" dirty="0"/>
              <a:t>. Nam </a:t>
            </a:r>
            <a:r>
              <a:rPr lang="pt-BR" dirty="0" err="1"/>
              <a:t>at</a:t>
            </a:r>
            <a:r>
              <a:rPr lang="pt-BR" dirty="0"/>
              <a:t> </a:t>
            </a:r>
            <a:r>
              <a:rPr lang="pt-BR" dirty="0" err="1"/>
              <a:t>scelerisque</a:t>
            </a:r>
            <a:r>
              <a:rPr lang="pt-BR" dirty="0"/>
              <a:t> </a:t>
            </a:r>
            <a:r>
              <a:rPr lang="pt-BR" dirty="0" err="1"/>
              <a:t>purus</a:t>
            </a:r>
            <a:r>
              <a:rPr lang="pt-BR" dirty="0"/>
              <a:t>. </a:t>
            </a:r>
            <a:r>
              <a:rPr lang="pt-BR" dirty="0" err="1"/>
              <a:t>Integer</a:t>
            </a:r>
            <a:r>
              <a:rPr lang="pt-BR" dirty="0"/>
              <a:t> </a:t>
            </a:r>
            <a:r>
              <a:rPr lang="pt-BR" dirty="0" err="1"/>
              <a:t>interdum</a:t>
            </a:r>
            <a:r>
              <a:rPr lang="pt-BR" dirty="0"/>
              <a:t> </a:t>
            </a:r>
            <a:r>
              <a:rPr lang="pt-BR" dirty="0" err="1"/>
              <a:t>hendrerit</a:t>
            </a:r>
            <a:r>
              <a:rPr lang="pt-BR" dirty="0"/>
              <a:t> </a:t>
            </a:r>
            <a:r>
              <a:rPr lang="pt-BR" dirty="0" err="1"/>
              <a:t>diam</a:t>
            </a:r>
            <a:r>
              <a:rPr lang="pt-BR" dirty="0"/>
              <a:t> non </a:t>
            </a:r>
            <a:r>
              <a:rPr lang="pt-BR" dirty="0" err="1"/>
              <a:t>tincidunt</a:t>
            </a:r>
            <a:r>
              <a:rPr lang="pt-BR" dirty="0"/>
              <a:t>. </a:t>
            </a:r>
            <a:r>
              <a:rPr lang="pt-BR" dirty="0" err="1"/>
              <a:t>Sed</a:t>
            </a:r>
            <a:r>
              <a:rPr lang="pt-BR" dirty="0"/>
              <a:t> </a:t>
            </a:r>
            <a:r>
              <a:rPr lang="pt-BR" dirty="0" err="1"/>
              <a:t>luctus</a:t>
            </a:r>
            <a:r>
              <a:rPr lang="pt-BR" dirty="0"/>
              <a:t> </a:t>
            </a:r>
            <a:r>
              <a:rPr lang="pt-BR" dirty="0" err="1"/>
              <a:t>ex</a:t>
            </a:r>
            <a:r>
              <a:rPr lang="pt-BR" dirty="0"/>
              <a:t> </a:t>
            </a:r>
            <a:r>
              <a:rPr lang="pt-BR" dirty="0" err="1"/>
              <a:t>sit</a:t>
            </a:r>
            <a:r>
              <a:rPr lang="pt-BR" dirty="0"/>
              <a:t> </a:t>
            </a:r>
            <a:r>
              <a:rPr lang="pt-BR" dirty="0" err="1"/>
              <a:t>amet</a:t>
            </a:r>
            <a:r>
              <a:rPr lang="pt-BR" dirty="0"/>
              <a:t> </a:t>
            </a:r>
            <a:r>
              <a:rPr lang="pt-BR" dirty="0" err="1"/>
              <a:t>quam</a:t>
            </a:r>
            <a:r>
              <a:rPr lang="pt-BR" dirty="0"/>
              <a:t> </a:t>
            </a:r>
            <a:r>
              <a:rPr lang="pt-BR" dirty="0" err="1"/>
              <a:t>congue</a:t>
            </a:r>
            <a:r>
              <a:rPr lang="pt-BR" dirty="0"/>
              <a:t> </a:t>
            </a:r>
            <a:r>
              <a:rPr lang="pt-BR" dirty="0" err="1"/>
              <a:t>suscipit</a:t>
            </a:r>
            <a:r>
              <a:rPr lang="pt-BR" dirty="0"/>
              <a:t>. </a:t>
            </a:r>
            <a:r>
              <a:rPr lang="pt-BR" dirty="0" err="1"/>
              <a:t>Quisque</a:t>
            </a:r>
            <a:r>
              <a:rPr lang="pt-BR" dirty="0"/>
              <a:t> </a:t>
            </a:r>
            <a:r>
              <a:rPr lang="pt-BR" dirty="0" err="1"/>
              <a:t>scelerisque</a:t>
            </a:r>
            <a:r>
              <a:rPr lang="pt-BR" dirty="0"/>
              <a:t> </a:t>
            </a:r>
            <a:r>
              <a:rPr lang="pt-BR" dirty="0" err="1"/>
              <a:t>rutrum</a:t>
            </a:r>
            <a:r>
              <a:rPr lang="pt-BR" dirty="0"/>
              <a:t> </a:t>
            </a:r>
            <a:r>
              <a:rPr lang="pt-BR" dirty="0" err="1"/>
              <a:t>lacus</a:t>
            </a:r>
            <a:r>
              <a:rPr lang="pt-BR" dirty="0"/>
              <a:t> id </a:t>
            </a:r>
            <a:r>
              <a:rPr lang="pt-BR" dirty="0" err="1"/>
              <a:t>mollis</a:t>
            </a:r>
            <a:r>
              <a:rPr lang="pt-BR" dirty="0"/>
              <a:t>. </a:t>
            </a:r>
            <a:r>
              <a:rPr lang="pt-BR" dirty="0" err="1"/>
              <a:t>Quisque</a:t>
            </a:r>
            <a:r>
              <a:rPr lang="pt-BR" dirty="0"/>
              <a:t> </a:t>
            </a:r>
            <a:r>
              <a:rPr lang="pt-BR" dirty="0" err="1"/>
              <a:t>ullamcorper</a:t>
            </a:r>
            <a:r>
              <a:rPr lang="pt-BR" dirty="0"/>
              <a:t> </a:t>
            </a:r>
            <a:r>
              <a:rPr lang="pt-BR" dirty="0" err="1"/>
              <a:t>tortor</a:t>
            </a:r>
            <a:r>
              <a:rPr lang="pt-BR" dirty="0"/>
              <a:t> </a:t>
            </a:r>
            <a:r>
              <a:rPr lang="pt-BR" dirty="0" err="1"/>
              <a:t>sed</a:t>
            </a:r>
            <a:r>
              <a:rPr lang="pt-BR" dirty="0"/>
              <a:t> </a:t>
            </a:r>
            <a:r>
              <a:rPr lang="pt-BR" dirty="0" err="1"/>
              <a:t>odio</a:t>
            </a:r>
            <a:r>
              <a:rPr lang="pt-BR" dirty="0"/>
              <a:t> </a:t>
            </a:r>
            <a:r>
              <a:rPr lang="pt-BR" dirty="0" err="1"/>
              <a:t>consectetur</a:t>
            </a:r>
            <a:r>
              <a:rPr lang="pt-BR" dirty="0"/>
              <a:t> </a:t>
            </a:r>
            <a:r>
              <a:rPr lang="pt-BR" dirty="0" err="1"/>
              <a:t>ornare</a:t>
            </a:r>
            <a:r>
              <a:rPr lang="pt-BR" dirty="0"/>
              <a:t>. </a:t>
            </a:r>
            <a:r>
              <a:rPr lang="pt-BR" dirty="0" err="1"/>
              <a:t>Curabitur</a:t>
            </a:r>
            <a:r>
              <a:rPr lang="pt-BR" dirty="0"/>
              <a:t> </a:t>
            </a:r>
            <a:r>
              <a:rPr lang="pt-BR" dirty="0" err="1"/>
              <a:t>interdum</a:t>
            </a:r>
            <a:r>
              <a:rPr lang="pt-BR" dirty="0"/>
              <a:t> </a:t>
            </a:r>
            <a:r>
              <a:rPr lang="pt-BR" dirty="0" err="1"/>
              <a:t>odio</a:t>
            </a:r>
            <a:r>
              <a:rPr lang="pt-BR" dirty="0"/>
              <a:t> sem, </a:t>
            </a:r>
            <a:r>
              <a:rPr lang="pt-BR" dirty="0" err="1"/>
              <a:t>rhoncus</a:t>
            </a:r>
            <a:r>
              <a:rPr lang="pt-BR" dirty="0"/>
              <a:t> </a:t>
            </a:r>
            <a:r>
              <a:rPr lang="pt-BR" dirty="0" err="1"/>
              <a:t>elementum</a:t>
            </a:r>
            <a:r>
              <a:rPr lang="pt-BR" dirty="0"/>
              <a:t> ipsum </a:t>
            </a:r>
            <a:r>
              <a:rPr lang="pt-BR" dirty="0" err="1"/>
              <a:t>posuere</a:t>
            </a:r>
            <a:r>
              <a:rPr lang="pt-BR" dirty="0"/>
              <a:t> </a:t>
            </a:r>
            <a:r>
              <a:rPr lang="pt-BR" dirty="0" err="1"/>
              <a:t>euismod</a:t>
            </a:r>
            <a:r>
              <a:rPr lang="pt-BR" dirty="0"/>
              <a:t>.</a:t>
            </a:r>
          </a:p>
        </p:txBody>
      </p:sp>
      <p:sp>
        <p:nvSpPr>
          <p:cNvPr id="10" name="Espaço Reservado para Texto 9">
            <a:extLst>
              <a:ext uri="{FF2B5EF4-FFF2-40B4-BE49-F238E27FC236}">
                <a16:creationId xmlns:a16="http://schemas.microsoft.com/office/drawing/2014/main" id="{54D82E60-5F63-2D4E-AD44-C75DF4F4AB5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132320" y="873125"/>
            <a:ext cx="4148455" cy="5111749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50000"/>
              </a:lnSpc>
              <a:spcBef>
                <a:spcPts val="0"/>
              </a:spcBef>
              <a:buFontTx/>
              <a:buNone/>
              <a:defRPr sz="2400" b="1" i="0">
                <a:solidFill>
                  <a:schemeClr val="bg1"/>
                </a:solidFill>
                <a:latin typeface="Verdana" panose="020B0604030504040204" pitchFamily="34" charset="0"/>
              </a:defRPr>
            </a:lvl1pPr>
            <a:lvl2pPr marL="457200" indent="0">
              <a:buFontTx/>
              <a:buNone/>
              <a:defRPr>
                <a:latin typeface="Input Mono" panose="02000509020000090004" pitchFamily="49" charset="0"/>
              </a:defRPr>
            </a:lvl2pPr>
            <a:lvl3pPr marL="914400" indent="0">
              <a:buFontTx/>
              <a:buNone/>
              <a:defRPr>
                <a:latin typeface="Input Mono" panose="02000509020000090004" pitchFamily="49" charset="0"/>
              </a:defRPr>
            </a:lvl3pPr>
            <a:lvl4pPr marL="1371600" indent="0">
              <a:buFontTx/>
              <a:buNone/>
              <a:defRPr>
                <a:latin typeface="Input Mono" panose="02000509020000090004" pitchFamily="49" charset="0"/>
              </a:defRPr>
            </a:lvl4pPr>
            <a:lvl5pPr marL="1828800" indent="0">
              <a:buFontTx/>
              <a:buNone/>
              <a:defRPr>
                <a:latin typeface="Input Mono" panose="02000509020000090004" pitchFamily="49" charset="0"/>
              </a:defRPr>
            </a:lvl5pPr>
          </a:lstStyle>
          <a:p>
            <a:pPr lvl="0"/>
            <a:r>
              <a:rPr lang="pt-BR" dirty="0" err="1"/>
              <a:t>Lorem</a:t>
            </a:r>
            <a:r>
              <a:rPr lang="pt-BR" dirty="0"/>
              <a:t> ipsum </a:t>
            </a:r>
            <a:r>
              <a:rPr lang="pt-BR" dirty="0" err="1"/>
              <a:t>dolor</a:t>
            </a:r>
            <a:br>
              <a:rPr lang="pt-BR" dirty="0"/>
            </a:br>
            <a:r>
              <a:rPr lang="pt-BR" dirty="0" err="1"/>
              <a:t>sit</a:t>
            </a:r>
            <a:r>
              <a:rPr lang="pt-BR" dirty="0"/>
              <a:t> </a:t>
            </a:r>
            <a:r>
              <a:rPr lang="pt-BR" dirty="0" err="1"/>
              <a:t>amet</a:t>
            </a:r>
            <a:r>
              <a:rPr lang="pt-BR" dirty="0"/>
              <a:t>, </a:t>
            </a:r>
            <a:r>
              <a:rPr lang="pt-BR" dirty="0" err="1"/>
              <a:t>consectur</a:t>
            </a:r>
            <a:r>
              <a:rPr lang="pt-BR" dirty="0"/>
              <a:t> </a:t>
            </a:r>
            <a:br>
              <a:rPr lang="pt-BR" dirty="0"/>
            </a:br>
            <a:r>
              <a:rPr lang="pt-BR" dirty="0" err="1"/>
              <a:t>adipiscing</a:t>
            </a:r>
            <a:r>
              <a:rPr lang="pt-BR" dirty="0"/>
              <a:t> </a:t>
            </a:r>
            <a:r>
              <a:rPr lang="pt-BR" dirty="0" err="1"/>
              <a:t>elit</a:t>
            </a:r>
            <a:r>
              <a:rPr lang="pt-BR" dirty="0"/>
              <a:t>.</a:t>
            </a:r>
          </a:p>
        </p:txBody>
      </p:sp>
      <p:sp>
        <p:nvSpPr>
          <p:cNvPr id="11" name="Espaço Reservado para Texto 9">
            <a:extLst>
              <a:ext uri="{FF2B5EF4-FFF2-40B4-BE49-F238E27FC236}">
                <a16:creationId xmlns:a16="http://schemas.microsoft.com/office/drawing/2014/main" id="{5382877F-1325-0D4E-B198-F8BF1B2135D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11225" y="897890"/>
            <a:ext cx="4148455" cy="1252855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2400" b="1" i="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457200" indent="0">
              <a:buFontTx/>
              <a:buNone/>
              <a:defRPr>
                <a:latin typeface="Input Mono" panose="02000509020000090004" pitchFamily="49" charset="0"/>
              </a:defRPr>
            </a:lvl2pPr>
            <a:lvl3pPr marL="914400" indent="0">
              <a:buFontTx/>
              <a:buNone/>
              <a:defRPr>
                <a:latin typeface="Input Mono" panose="02000509020000090004" pitchFamily="49" charset="0"/>
              </a:defRPr>
            </a:lvl3pPr>
            <a:lvl4pPr marL="1371600" indent="0">
              <a:buFontTx/>
              <a:buNone/>
              <a:defRPr>
                <a:latin typeface="Input Mono" panose="02000509020000090004" pitchFamily="49" charset="0"/>
              </a:defRPr>
            </a:lvl4pPr>
            <a:lvl5pPr marL="1828800" indent="0">
              <a:buFontTx/>
              <a:buNone/>
              <a:defRPr>
                <a:latin typeface="Input Mono" panose="02000509020000090004" pitchFamily="49" charset="0"/>
              </a:defRPr>
            </a:lvl5pPr>
          </a:lstStyle>
          <a:p>
            <a:pPr lvl="0"/>
            <a:r>
              <a:rPr lang="pt-BR" dirty="0"/>
              <a:t>TÍTULO EM ATÉ</a:t>
            </a:r>
            <a:br>
              <a:rPr lang="pt-BR" dirty="0"/>
            </a:br>
            <a:r>
              <a:rPr lang="pt-BR" dirty="0"/>
              <a:t>DUAS LINHAS</a:t>
            </a:r>
          </a:p>
        </p:txBody>
      </p:sp>
      <p:sp>
        <p:nvSpPr>
          <p:cNvPr id="12" name="Espaço Reservado para Texto 9">
            <a:extLst>
              <a:ext uri="{FF2B5EF4-FFF2-40B4-BE49-F238E27FC236}">
                <a16:creationId xmlns:a16="http://schemas.microsoft.com/office/drawing/2014/main" id="{4E8D0C8E-F109-7644-9F71-33032099938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11225" y="441325"/>
            <a:ext cx="4148455" cy="15466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25000"/>
              </a:lnSpc>
              <a:spcBef>
                <a:spcPts val="0"/>
              </a:spcBef>
              <a:buFontTx/>
              <a:buNone/>
              <a:defRPr sz="800" b="0" i="0" spc="3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457200" indent="0">
              <a:buFontTx/>
              <a:buNone/>
              <a:defRPr>
                <a:latin typeface="Input Mono" panose="02000509020000090004" pitchFamily="49" charset="0"/>
              </a:defRPr>
            </a:lvl2pPr>
            <a:lvl3pPr marL="914400" indent="0">
              <a:buFontTx/>
              <a:buNone/>
              <a:defRPr>
                <a:latin typeface="Input Mono" panose="02000509020000090004" pitchFamily="49" charset="0"/>
              </a:defRPr>
            </a:lvl3pPr>
            <a:lvl4pPr marL="1371600" indent="0">
              <a:buFontTx/>
              <a:buNone/>
              <a:defRPr>
                <a:latin typeface="Input Mono" panose="02000509020000090004" pitchFamily="49" charset="0"/>
              </a:defRPr>
            </a:lvl4pPr>
            <a:lvl5pPr marL="1828800" indent="0">
              <a:buFontTx/>
              <a:buNone/>
              <a:defRPr>
                <a:latin typeface="Input Mono" panose="02000509020000090004" pitchFamily="49" charset="0"/>
              </a:defRPr>
            </a:lvl5pPr>
          </a:lstStyle>
          <a:p>
            <a:pPr lvl="0"/>
            <a:r>
              <a:rPr lang="pt-BR" dirty="0"/>
              <a:t>CABEÇALHO</a:t>
            </a:r>
          </a:p>
        </p:txBody>
      </p:sp>
      <p:sp>
        <p:nvSpPr>
          <p:cNvPr id="13" name="TextBox 3">
            <a:extLst>
              <a:ext uri="{FF2B5EF4-FFF2-40B4-BE49-F238E27FC236}">
                <a16:creationId xmlns:a16="http://schemas.microsoft.com/office/drawing/2014/main" id="{0603B272-F51C-B246-86A5-FE8607EE6312}"/>
              </a:ext>
            </a:extLst>
          </p:cNvPr>
          <p:cNvSpPr txBox="1"/>
          <p:nvPr userDrawn="1"/>
        </p:nvSpPr>
        <p:spPr>
          <a:xfrm>
            <a:off x="442913" y="441326"/>
            <a:ext cx="468312" cy="15466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l" defTabSz="685800" hangingPunct="1">
              <a:spcAft>
                <a:spcPts val="1125"/>
              </a:spcAft>
            </a:pPr>
            <a:fld id="{A9B80724-4D91-4673-9A0E-25EB49A8E810}" type="slidenum">
              <a:rPr lang="en-US" sz="800" b="0" i="0" kern="1200" spc="300" smtClean="0">
                <a:solidFill>
                  <a:schemeClr val="accent1"/>
                </a:solidFill>
                <a:latin typeface="Verdana" panose="020B0604030504040204" pitchFamily="34" charset="0"/>
                <a:ea typeface="+mn-ea"/>
                <a:cs typeface="Poppins" panose="02000000000000000000" pitchFamily="2" charset="0"/>
              </a:rPr>
              <a:pPr algn="l" defTabSz="685800" hangingPunct="1">
                <a:spcAft>
                  <a:spcPts val="1125"/>
                </a:spcAft>
              </a:pPr>
              <a:t>‹nº›</a:t>
            </a:fld>
            <a:endParaRPr lang="en-US" sz="800" b="0" i="0" kern="1200" spc="300" dirty="0">
              <a:solidFill>
                <a:schemeClr val="accent1"/>
              </a:solidFill>
              <a:latin typeface="Verdana" panose="020B0604030504040204" pitchFamily="34" charset="0"/>
              <a:ea typeface="+mn-ea"/>
              <a:cs typeface="Poppins" panose="02000000000000000000" pitchFamily="2" charset="0"/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888ECAFF-3246-4C4A-8A2D-1CBFF282D64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571288" y="448582"/>
            <a:ext cx="176400" cy="20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61674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+ Olho 0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Texto 9">
            <a:extLst>
              <a:ext uri="{FF2B5EF4-FFF2-40B4-BE49-F238E27FC236}">
                <a16:creationId xmlns:a16="http://schemas.microsoft.com/office/drawing/2014/main" id="{B672CF0A-5013-4D42-A8D8-971438E7330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1225" y="2820203"/>
            <a:ext cx="4148455" cy="316467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50000"/>
              </a:lnSpc>
              <a:spcBef>
                <a:spcPts val="0"/>
              </a:spcBef>
              <a:buFontTx/>
              <a:buNone/>
              <a:defRPr lang="pt-BR" sz="1100" b="0" i="0" smtClean="0">
                <a:solidFill>
                  <a:schemeClr val="bg2">
                    <a:lumMod val="10000"/>
                  </a:schemeClr>
                </a:solidFill>
                <a:effectLst/>
                <a:latin typeface="Verdana" panose="020B0604030504040204" pitchFamily="34" charset="0"/>
              </a:defRPr>
            </a:lvl1pPr>
            <a:lvl2pPr marL="457200" indent="0">
              <a:buFontTx/>
              <a:buNone/>
              <a:defRPr>
                <a:latin typeface="Input Mono" panose="02000509020000090004" pitchFamily="49" charset="0"/>
              </a:defRPr>
            </a:lvl2pPr>
            <a:lvl3pPr marL="914400" indent="0">
              <a:buFontTx/>
              <a:buNone/>
              <a:defRPr>
                <a:latin typeface="Input Mono" panose="02000509020000090004" pitchFamily="49" charset="0"/>
              </a:defRPr>
            </a:lvl3pPr>
            <a:lvl4pPr marL="1371600" indent="0">
              <a:buFontTx/>
              <a:buNone/>
              <a:defRPr>
                <a:latin typeface="Input Mono" panose="02000509020000090004" pitchFamily="49" charset="0"/>
              </a:defRPr>
            </a:lvl4pPr>
            <a:lvl5pPr marL="1828800" indent="0">
              <a:buFontTx/>
              <a:buNone/>
              <a:defRPr>
                <a:latin typeface="Input Mono" panose="02000509020000090004" pitchFamily="49" charset="0"/>
              </a:defRPr>
            </a:lvl5pPr>
          </a:lstStyle>
          <a:p>
            <a:pPr lvl="0"/>
            <a:r>
              <a:rPr lang="pt-BR" dirty="0" err="1"/>
              <a:t>Lorem</a:t>
            </a:r>
            <a:r>
              <a:rPr lang="pt-BR" dirty="0"/>
              <a:t> ipsum </a:t>
            </a:r>
            <a:r>
              <a:rPr lang="pt-BR" dirty="0" err="1"/>
              <a:t>dolor</a:t>
            </a:r>
            <a:r>
              <a:rPr lang="pt-BR" dirty="0"/>
              <a:t> </a:t>
            </a:r>
            <a:r>
              <a:rPr lang="pt-BR" dirty="0" err="1"/>
              <a:t>sit</a:t>
            </a:r>
            <a:r>
              <a:rPr lang="pt-BR" dirty="0"/>
              <a:t> </a:t>
            </a:r>
            <a:r>
              <a:rPr lang="pt-BR" dirty="0" err="1"/>
              <a:t>amet</a:t>
            </a:r>
            <a:r>
              <a:rPr lang="pt-BR" dirty="0"/>
              <a:t>, </a:t>
            </a:r>
            <a:r>
              <a:rPr lang="pt-BR" dirty="0" err="1"/>
              <a:t>consectetur</a:t>
            </a:r>
            <a:r>
              <a:rPr lang="pt-BR" dirty="0"/>
              <a:t> </a:t>
            </a:r>
            <a:r>
              <a:rPr lang="pt-BR" dirty="0" err="1"/>
              <a:t>adipiscing</a:t>
            </a:r>
            <a:r>
              <a:rPr lang="pt-BR" dirty="0"/>
              <a:t> </a:t>
            </a:r>
            <a:r>
              <a:rPr lang="pt-BR" dirty="0" err="1"/>
              <a:t>elit</a:t>
            </a:r>
            <a:r>
              <a:rPr lang="pt-BR" dirty="0"/>
              <a:t>. Nam </a:t>
            </a:r>
            <a:r>
              <a:rPr lang="pt-BR" dirty="0" err="1"/>
              <a:t>at</a:t>
            </a:r>
            <a:r>
              <a:rPr lang="pt-BR" dirty="0"/>
              <a:t> </a:t>
            </a:r>
            <a:r>
              <a:rPr lang="pt-BR" dirty="0" err="1"/>
              <a:t>scelerisque</a:t>
            </a:r>
            <a:r>
              <a:rPr lang="pt-BR" dirty="0"/>
              <a:t> </a:t>
            </a:r>
            <a:r>
              <a:rPr lang="pt-BR" dirty="0" err="1"/>
              <a:t>purus</a:t>
            </a:r>
            <a:r>
              <a:rPr lang="pt-BR" dirty="0"/>
              <a:t>. </a:t>
            </a:r>
            <a:r>
              <a:rPr lang="pt-BR" dirty="0" err="1"/>
              <a:t>Integer</a:t>
            </a:r>
            <a:r>
              <a:rPr lang="pt-BR" dirty="0"/>
              <a:t> </a:t>
            </a:r>
            <a:r>
              <a:rPr lang="pt-BR" dirty="0" err="1"/>
              <a:t>interdum</a:t>
            </a:r>
            <a:r>
              <a:rPr lang="pt-BR" dirty="0"/>
              <a:t> </a:t>
            </a:r>
            <a:r>
              <a:rPr lang="pt-BR" dirty="0" err="1"/>
              <a:t>hendrerit</a:t>
            </a:r>
            <a:r>
              <a:rPr lang="pt-BR" dirty="0"/>
              <a:t> </a:t>
            </a:r>
            <a:r>
              <a:rPr lang="pt-BR" dirty="0" err="1"/>
              <a:t>diam</a:t>
            </a:r>
            <a:r>
              <a:rPr lang="pt-BR" dirty="0"/>
              <a:t> non </a:t>
            </a:r>
            <a:r>
              <a:rPr lang="pt-BR" dirty="0" err="1"/>
              <a:t>tincidunt</a:t>
            </a:r>
            <a:r>
              <a:rPr lang="pt-BR" dirty="0"/>
              <a:t>. </a:t>
            </a:r>
            <a:r>
              <a:rPr lang="pt-BR" dirty="0" err="1"/>
              <a:t>Sed</a:t>
            </a:r>
            <a:r>
              <a:rPr lang="pt-BR" dirty="0"/>
              <a:t> </a:t>
            </a:r>
            <a:r>
              <a:rPr lang="pt-BR" dirty="0" err="1"/>
              <a:t>luctus</a:t>
            </a:r>
            <a:r>
              <a:rPr lang="pt-BR" dirty="0"/>
              <a:t> </a:t>
            </a:r>
            <a:r>
              <a:rPr lang="pt-BR" dirty="0" err="1"/>
              <a:t>ex</a:t>
            </a:r>
            <a:r>
              <a:rPr lang="pt-BR" dirty="0"/>
              <a:t> </a:t>
            </a:r>
            <a:r>
              <a:rPr lang="pt-BR" dirty="0" err="1"/>
              <a:t>sit</a:t>
            </a:r>
            <a:r>
              <a:rPr lang="pt-BR" dirty="0"/>
              <a:t> </a:t>
            </a:r>
            <a:r>
              <a:rPr lang="pt-BR" dirty="0" err="1"/>
              <a:t>amet</a:t>
            </a:r>
            <a:r>
              <a:rPr lang="pt-BR" dirty="0"/>
              <a:t> </a:t>
            </a:r>
            <a:r>
              <a:rPr lang="pt-BR" dirty="0" err="1"/>
              <a:t>quam</a:t>
            </a:r>
            <a:r>
              <a:rPr lang="pt-BR" dirty="0"/>
              <a:t> </a:t>
            </a:r>
            <a:r>
              <a:rPr lang="pt-BR" dirty="0" err="1"/>
              <a:t>congue</a:t>
            </a:r>
            <a:r>
              <a:rPr lang="pt-BR" dirty="0"/>
              <a:t> </a:t>
            </a:r>
            <a:r>
              <a:rPr lang="pt-BR" dirty="0" err="1"/>
              <a:t>suscipit</a:t>
            </a:r>
            <a:r>
              <a:rPr lang="pt-BR" dirty="0"/>
              <a:t>. </a:t>
            </a:r>
            <a:r>
              <a:rPr lang="pt-BR" dirty="0" err="1"/>
              <a:t>Quisque</a:t>
            </a:r>
            <a:r>
              <a:rPr lang="pt-BR" dirty="0"/>
              <a:t> </a:t>
            </a:r>
            <a:r>
              <a:rPr lang="pt-BR" dirty="0" err="1"/>
              <a:t>scelerisque</a:t>
            </a:r>
            <a:r>
              <a:rPr lang="pt-BR" dirty="0"/>
              <a:t> </a:t>
            </a:r>
            <a:r>
              <a:rPr lang="pt-BR" dirty="0" err="1"/>
              <a:t>rutrum</a:t>
            </a:r>
            <a:r>
              <a:rPr lang="pt-BR" dirty="0"/>
              <a:t> </a:t>
            </a:r>
            <a:r>
              <a:rPr lang="pt-BR" dirty="0" err="1"/>
              <a:t>lacus</a:t>
            </a:r>
            <a:r>
              <a:rPr lang="pt-BR" dirty="0"/>
              <a:t> id </a:t>
            </a:r>
            <a:r>
              <a:rPr lang="pt-BR" dirty="0" err="1"/>
              <a:t>mollis</a:t>
            </a:r>
            <a:r>
              <a:rPr lang="pt-BR" dirty="0"/>
              <a:t>. </a:t>
            </a:r>
            <a:r>
              <a:rPr lang="pt-BR" dirty="0" err="1"/>
              <a:t>Quisque</a:t>
            </a:r>
            <a:r>
              <a:rPr lang="pt-BR" dirty="0"/>
              <a:t> </a:t>
            </a:r>
            <a:r>
              <a:rPr lang="pt-BR" dirty="0" err="1"/>
              <a:t>ullamcorper</a:t>
            </a:r>
            <a:r>
              <a:rPr lang="pt-BR" dirty="0"/>
              <a:t> </a:t>
            </a:r>
            <a:r>
              <a:rPr lang="pt-BR" dirty="0" err="1"/>
              <a:t>tortor</a:t>
            </a:r>
            <a:r>
              <a:rPr lang="pt-BR" dirty="0"/>
              <a:t> </a:t>
            </a:r>
            <a:r>
              <a:rPr lang="pt-BR" dirty="0" err="1"/>
              <a:t>sed</a:t>
            </a:r>
            <a:r>
              <a:rPr lang="pt-BR" dirty="0"/>
              <a:t> </a:t>
            </a:r>
            <a:r>
              <a:rPr lang="pt-BR" dirty="0" err="1"/>
              <a:t>odio</a:t>
            </a:r>
            <a:r>
              <a:rPr lang="pt-BR" dirty="0"/>
              <a:t> </a:t>
            </a:r>
            <a:r>
              <a:rPr lang="pt-BR" dirty="0" err="1"/>
              <a:t>consectetur</a:t>
            </a:r>
            <a:r>
              <a:rPr lang="pt-BR" dirty="0"/>
              <a:t> </a:t>
            </a:r>
            <a:r>
              <a:rPr lang="pt-BR" dirty="0" err="1"/>
              <a:t>ornare</a:t>
            </a:r>
            <a:r>
              <a:rPr lang="pt-BR" dirty="0"/>
              <a:t>. </a:t>
            </a:r>
            <a:r>
              <a:rPr lang="pt-BR" dirty="0" err="1"/>
              <a:t>Curabitur</a:t>
            </a:r>
            <a:r>
              <a:rPr lang="pt-BR" dirty="0"/>
              <a:t> </a:t>
            </a:r>
            <a:r>
              <a:rPr lang="pt-BR" dirty="0" err="1"/>
              <a:t>interdum</a:t>
            </a:r>
            <a:r>
              <a:rPr lang="pt-BR" dirty="0"/>
              <a:t> </a:t>
            </a:r>
            <a:r>
              <a:rPr lang="pt-BR" dirty="0" err="1"/>
              <a:t>odio</a:t>
            </a:r>
            <a:r>
              <a:rPr lang="pt-BR" dirty="0"/>
              <a:t> sem, </a:t>
            </a:r>
            <a:r>
              <a:rPr lang="pt-BR" dirty="0" err="1"/>
              <a:t>rhoncus</a:t>
            </a:r>
            <a:r>
              <a:rPr lang="pt-BR" dirty="0"/>
              <a:t> </a:t>
            </a:r>
            <a:r>
              <a:rPr lang="pt-BR" dirty="0" err="1"/>
              <a:t>elementum</a:t>
            </a:r>
            <a:r>
              <a:rPr lang="pt-BR" dirty="0"/>
              <a:t> ipsum </a:t>
            </a:r>
            <a:r>
              <a:rPr lang="pt-BR" dirty="0" err="1"/>
              <a:t>posuere</a:t>
            </a:r>
            <a:r>
              <a:rPr lang="pt-BR" dirty="0"/>
              <a:t> </a:t>
            </a:r>
            <a:r>
              <a:rPr lang="pt-BR" dirty="0" err="1"/>
              <a:t>euismod</a:t>
            </a:r>
            <a:r>
              <a:rPr lang="pt-BR" dirty="0"/>
              <a:t>.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5B818AA1-A85A-1849-B707-499D46F45237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b="0" i="0" dirty="0">
              <a:solidFill>
                <a:schemeClr val="bg2"/>
              </a:solidFill>
              <a:latin typeface="Verdana" panose="020B0604030504040204" pitchFamily="34" charset="0"/>
            </a:endParaRPr>
          </a:p>
        </p:txBody>
      </p:sp>
      <p:sp>
        <p:nvSpPr>
          <p:cNvPr id="10" name="Espaço Reservado para Texto 9">
            <a:extLst>
              <a:ext uri="{FF2B5EF4-FFF2-40B4-BE49-F238E27FC236}">
                <a16:creationId xmlns:a16="http://schemas.microsoft.com/office/drawing/2014/main" id="{54D82E60-5F63-2D4E-AD44-C75DF4F4AB5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132320" y="873125"/>
            <a:ext cx="4148455" cy="5111749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50000"/>
              </a:lnSpc>
              <a:spcBef>
                <a:spcPts val="0"/>
              </a:spcBef>
              <a:buFontTx/>
              <a:buNone/>
              <a:defRPr sz="2400" b="1" i="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457200" indent="0">
              <a:buFontTx/>
              <a:buNone/>
              <a:defRPr>
                <a:latin typeface="Input Mono" panose="02000509020000090004" pitchFamily="49" charset="0"/>
              </a:defRPr>
            </a:lvl2pPr>
            <a:lvl3pPr marL="914400" indent="0">
              <a:buFontTx/>
              <a:buNone/>
              <a:defRPr>
                <a:latin typeface="Input Mono" panose="02000509020000090004" pitchFamily="49" charset="0"/>
              </a:defRPr>
            </a:lvl3pPr>
            <a:lvl4pPr marL="1371600" indent="0">
              <a:buFontTx/>
              <a:buNone/>
              <a:defRPr>
                <a:latin typeface="Input Mono" panose="02000509020000090004" pitchFamily="49" charset="0"/>
              </a:defRPr>
            </a:lvl4pPr>
            <a:lvl5pPr marL="1828800" indent="0">
              <a:buFontTx/>
              <a:buNone/>
              <a:defRPr>
                <a:latin typeface="Input Mono" panose="02000509020000090004" pitchFamily="49" charset="0"/>
              </a:defRPr>
            </a:lvl5pPr>
          </a:lstStyle>
          <a:p>
            <a:pPr lvl="0"/>
            <a:r>
              <a:rPr lang="pt-BR" dirty="0" err="1"/>
              <a:t>Lorem</a:t>
            </a:r>
            <a:r>
              <a:rPr lang="pt-BR" dirty="0"/>
              <a:t> ipsum </a:t>
            </a:r>
            <a:r>
              <a:rPr lang="pt-BR" dirty="0" err="1"/>
              <a:t>dolor</a:t>
            </a:r>
            <a:br>
              <a:rPr lang="pt-BR" dirty="0"/>
            </a:br>
            <a:r>
              <a:rPr lang="pt-BR" dirty="0" err="1"/>
              <a:t>sit</a:t>
            </a:r>
            <a:r>
              <a:rPr lang="pt-BR" dirty="0"/>
              <a:t> </a:t>
            </a:r>
            <a:r>
              <a:rPr lang="pt-BR" dirty="0" err="1"/>
              <a:t>amet</a:t>
            </a:r>
            <a:r>
              <a:rPr lang="pt-BR" dirty="0"/>
              <a:t>, </a:t>
            </a:r>
            <a:r>
              <a:rPr lang="pt-BR" dirty="0" err="1"/>
              <a:t>consectur</a:t>
            </a:r>
            <a:r>
              <a:rPr lang="pt-BR" dirty="0"/>
              <a:t> </a:t>
            </a:r>
            <a:br>
              <a:rPr lang="pt-BR" dirty="0"/>
            </a:br>
            <a:r>
              <a:rPr lang="pt-BR" dirty="0" err="1"/>
              <a:t>adipiscing</a:t>
            </a:r>
            <a:r>
              <a:rPr lang="pt-BR" dirty="0"/>
              <a:t> </a:t>
            </a:r>
            <a:r>
              <a:rPr lang="pt-BR" dirty="0" err="1"/>
              <a:t>elit</a:t>
            </a:r>
            <a:r>
              <a:rPr lang="pt-BR" dirty="0"/>
              <a:t>.</a:t>
            </a:r>
          </a:p>
        </p:txBody>
      </p:sp>
      <p:sp>
        <p:nvSpPr>
          <p:cNvPr id="11" name="Espaço Reservado para Texto 9">
            <a:extLst>
              <a:ext uri="{FF2B5EF4-FFF2-40B4-BE49-F238E27FC236}">
                <a16:creationId xmlns:a16="http://schemas.microsoft.com/office/drawing/2014/main" id="{5D9353D8-89C2-D542-BF7E-537C5656F64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11225" y="897890"/>
            <a:ext cx="4148455" cy="1252855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2400" b="1" i="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457200" indent="0">
              <a:buFontTx/>
              <a:buNone/>
              <a:defRPr>
                <a:latin typeface="Input Mono" panose="02000509020000090004" pitchFamily="49" charset="0"/>
              </a:defRPr>
            </a:lvl2pPr>
            <a:lvl3pPr marL="914400" indent="0">
              <a:buFontTx/>
              <a:buNone/>
              <a:defRPr>
                <a:latin typeface="Input Mono" panose="02000509020000090004" pitchFamily="49" charset="0"/>
              </a:defRPr>
            </a:lvl3pPr>
            <a:lvl4pPr marL="1371600" indent="0">
              <a:buFontTx/>
              <a:buNone/>
              <a:defRPr>
                <a:latin typeface="Input Mono" panose="02000509020000090004" pitchFamily="49" charset="0"/>
              </a:defRPr>
            </a:lvl4pPr>
            <a:lvl5pPr marL="1828800" indent="0">
              <a:buFontTx/>
              <a:buNone/>
              <a:defRPr>
                <a:latin typeface="Input Mono" panose="02000509020000090004" pitchFamily="49" charset="0"/>
              </a:defRPr>
            </a:lvl5pPr>
          </a:lstStyle>
          <a:p>
            <a:pPr lvl="0"/>
            <a:r>
              <a:rPr lang="pt-BR" dirty="0"/>
              <a:t>TÍTULO EM ATÉ</a:t>
            </a:r>
            <a:br>
              <a:rPr lang="pt-BR" dirty="0"/>
            </a:br>
            <a:r>
              <a:rPr lang="pt-BR" dirty="0"/>
              <a:t>DUAS LINHAS</a:t>
            </a:r>
          </a:p>
        </p:txBody>
      </p:sp>
      <p:sp>
        <p:nvSpPr>
          <p:cNvPr id="12" name="Espaço Reservado para Texto 9">
            <a:extLst>
              <a:ext uri="{FF2B5EF4-FFF2-40B4-BE49-F238E27FC236}">
                <a16:creationId xmlns:a16="http://schemas.microsoft.com/office/drawing/2014/main" id="{4C72FD4C-2D48-F840-B152-29C4806930A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11225" y="441325"/>
            <a:ext cx="4148455" cy="15466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25000"/>
              </a:lnSpc>
              <a:spcBef>
                <a:spcPts val="0"/>
              </a:spcBef>
              <a:buFontTx/>
              <a:buNone/>
              <a:defRPr sz="800" b="0" i="0" spc="3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457200" indent="0">
              <a:buFontTx/>
              <a:buNone/>
              <a:defRPr>
                <a:latin typeface="Input Mono" panose="02000509020000090004" pitchFamily="49" charset="0"/>
              </a:defRPr>
            </a:lvl2pPr>
            <a:lvl3pPr marL="914400" indent="0">
              <a:buFontTx/>
              <a:buNone/>
              <a:defRPr>
                <a:latin typeface="Input Mono" panose="02000509020000090004" pitchFamily="49" charset="0"/>
              </a:defRPr>
            </a:lvl3pPr>
            <a:lvl4pPr marL="1371600" indent="0">
              <a:buFontTx/>
              <a:buNone/>
              <a:defRPr>
                <a:latin typeface="Input Mono" panose="02000509020000090004" pitchFamily="49" charset="0"/>
              </a:defRPr>
            </a:lvl4pPr>
            <a:lvl5pPr marL="1828800" indent="0">
              <a:buFontTx/>
              <a:buNone/>
              <a:defRPr>
                <a:latin typeface="Input Mono" panose="02000509020000090004" pitchFamily="49" charset="0"/>
              </a:defRPr>
            </a:lvl5pPr>
          </a:lstStyle>
          <a:p>
            <a:pPr lvl="0"/>
            <a:r>
              <a:rPr lang="pt-BR" dirty="0"/>
              <a:t>CABEÇALHO</a:t>
            </a:r>
          </a:p>
        </p:txBody>
      </p:sp>
      <p:sp>
        <p:nvSpPr>
          <p:cNvPr id="13" name="TextBox 3">
            <a:extLst>
              <a:ext uri="{FF2B5EF4-FFF2-40B4-BE49-F238E27FC236}">
                <a16:creationId xmlns:a16="http://schemas.microsoft.com/office/drawing/2014/main" id="{EEB7CC5C-D996-4046-9F8A-A9C6FA2E6DDD}"/>
              </a:ext>
            </a:extLst>
          </p:cNvPr>
          <p:cNvSpPr txBox="1"/>
          <p:nvPr userDrawn="1"/>
        </p:nvSpPr>
        <p:spPr>
          <a:xfrm>
            <a:off x="442913" y="441326"/>
            <a:ext cx="468312" cy="15466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l" defTabSz="685800" hangingPunct="1">
              <a:spcAft>
                <a:spcPts val="1125"/>
              </a:spcAft>
            </a:pPr>
            <a:fld id="{A9B80724-4D91-4673-9A0E-25EB49A8E810}" type="slidenum">
              <a:rPr lang="en-US" sz="800" b="0" i="0" kern="1200" spc="300" smtClean="0">
                <a:solidFill>
                  <a:schemeClr val="accent1"/>
                </a:solidFill>
                <a:latin typeface="Verdana" panose="020B0604030504040204" pitchFamily="34" charset="0"/>
                <a:ea typeface="+mn-ea"/>
                <a:cs typeface="Poppins" panose="02000000000000000000" pitchFamily="2" charset="0"/>
              </a:rPr>
              <a:pPr algn="l" defTabSz="685800" hangingPunct="1">
                <a:spcAft>
                  <a:spcPts val="1125"/>
                </a:spcAft>
              </a:pPr>
              <a:t>‹nº›</a:t>
            </a:fld>
            <a:endParaRPr lang="en-US" sz="800" b="0" i="0" kern="1200" spc="300" dirty="0">
              <a:solidFill>
                <a:schemeClr val="accent1"/>
              </a:solidFill>
              <a:latin typeface="Verdana" panose="020B0604030504040204" pitchFamily="34" charset="0"/>
              <a:ea typeface="+mn-ea"/>
              <a:cs typeface="Poppins" panose="02000000000000000000" pitchFamily="2" charset="0"/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B6BFA600-7457-A741-A16F-B7258792A4B0}"/>
              </a:ext>
            </a:extLst>
          </p:cNvPr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571288" y="448582"/>
            <a:ext cx="176400" cy="20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13356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+ Olho 0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Texto 9">
            <a:extLst>
              <a:ext uri="{FF2B5EF4-FFF2-40B4-BE49-F238E27FC236}">
                <a16:creationId xmlns:a16="http://schemas.microsoft.com/office/drawing/2014/main" id="{B672CF0A-5013-4D42-A8D8-971438E7330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1225" y="2820203"/>
            <a:ext cx="4148455" cy="316467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50000"/>
              </a:lnSpc>
              <a:spcBef>
                <a:spcPts val="0"/>
              </a:spcBef>
              <a:buFontTx/>
              <a:buNone/>
              <a:defRPr lang="pt-BR" sz="1100" b="0" i="0" smtClean="0">
                <a:solidFill>
                  <a:schemeClr val="bg2">
                    <a:lumMod val="10000"/>
                  </a:schemeClr>
                </a:solidFill>
                <a:effectLst/>
                <a:latin typeface="Verdana" panose="020B0604030504040204" pitchFamily="34" charset="0"/>
              </a:defRPr>
            </a:lvl1pPr>
            <a:lvl2pPr marL="457200" indent="0">
              <a:buFontTx/>
              <a:buNone/>
              <a:defRPr>
                <a:latin typeface="Input Mono" panose="02000509020000090004" pitchFamily="49" charset="0"/>
              </a:defRPr>
            </a:lvl2pPr>
            <a:lvl3pPr marL="914400" indent="0">
              <a:buFontTx/>
              <a:buNone/>
              <a:defRPr>
                <a:latin typeface="Input Mono" panose="02000509020000090004" pitchFamily="49" charset="0"/>
              </a:defRPr>
            </a:lvl3pPr>
            <a:lvl4pPr marL="1371600" indent="0">
              <a:buFontTx/>
              <a:buNone/>
              <a:defRPr>
                <a:latin typeface="Input Mono" panose="02000509020000090004" pitchFamily="49" charset="0"/>
              </a:defRPr>
            </a:lvl4pPr>
            <a:lvl5pPr marL="1828800" indent="0">
              <a:buFontTx/>
              <a:buNone/>
              <a:defRPr>
                <a:latin typeface="Input Mono" panose="02000509020000090004" pitchFamily="49" charset="0"/>
              </a:defRPr>
            </a:lvl5pPr>
          </a:lstStyle>
          <a:p>
            <a:pPr lvl="0"/>
            <a:r>
              <a:rPr lang="pt-BR" dirty="0" err="1"/>
              <a:t>Lorem</a:t>
            </a:r>
            <a:r>
              <a:rPr lang="pt-BR" dirty="0"/>
              <a:t> ipsum </a:t>
            </a:r>
            <a:r>
              <a:rPr lang="pt-BR" dirty="0" err="1"/>
              <a:t>dolor</a:t>
            </a:r>
            <a:r>
              <a:rPr lang="pt-BR" dirty="0"/>
              <a:t> </a:t>
            </a:r>
            <a:r>
              <a:rPr lang="pt-BR" dirty="0" err="1"/>
              <a:t>sit</a:t>
            </a:r>
            <a:r>
              <a:rPr lang="pt-BR" dirty="0"/>
              <a:t> </a:t>
            </a:r>
            <a:r>
              <a:rPr lang="pt-BR" dirty="0" err="1"/>
              <a:t>amet</a:t>
            </a:r>
            <a:r>
              <a:rPr lang="pt-BR" dirty="0"/>
              <a:t>, </a:t>
            </a:r>
            <a:r>
              <a:rPr lang="pt-BR" dirty="0" err="1"/>
              <a:t>consectetur</a:t>
            </a:r>
            <a:r>
              <a:rPr lang="pt-BR" dirty="0"/>
              <a:t> </a:t>
            </a:r>
            <a:r>
              <a:rPr lang="pt-BR" dirty="0" err="1"/>
              <a:t>adipiscing</a:t>
            </a:r>
            <a:r>
              <a:rPr lang="pt-BR" dirty="0"/>
              <a:t> </a:t>
            </a:r>
            <a:r>
              <a:rPr lang="pt-BR" dirty="0" err="1"/>
              <a:t>elit</a:t>
            </a:r>
            <a:r>
              <a:rPr lang="pt-BR" dirty="0"/>
              <a:t>. Nam </a:t>
            </a:r>
            <a:r>
              <a:rPr lang="pt-BR" dirty="0" err="1"/>
              <a:t>at</a:t>
            </a:r>
            <a:r>
              <a:rPr lang="pt-BR" dirty="0"/>
              <a:t> </a:t>
            </a:r>
            <a:r>
              <a:rPr lang="pt-BR" dirty="0" err="1"/>
              <a:t>scelerisque</a:t>
            </a:r>
            <a:r>
              <a:rPr lang="pt-BR" dirty="0"/>
              <a:t> </a:t>
            </a:r>
            <a:r>
              <a:rPr lang="pt-BR" dirty="0" err="1"/>
              <a:t>purus</a:t>
            </a:r>
            <a:r>
              <a:rPr lang="pt-BR" dirty="0"/>
              <a:t>. </a:t>
            </a:r>
            <a:r>
              <a:rPr lang="pt-BR" dirty="0" err="1"/>
              <a:t>Integer</a:t>
            </a:r>
            <a:r>
              <a:rPr lang="pt-BR" dirty="0"/>
              <a:t> </a:t>
            </a:r>
            <a:r>
              <a:rPr lang="pt-BR" dirty="0" err="1"/>
              <a:t>interdum</a:t>
            </a:r>
            <a:r>
              <a:rPr lang="pt-BR" dirty="0"/>
              <a:t> </a:t>
            </a:r>
            <a:r>
              <a:rPr lang="pt-BR" dirty="0" err="1"/>
              <a:t>hendrerit</a:t>
            </a:r>
            <a:r>
              <a:rPr lang="pt-BR" dirty="0"/>
              <a:t> </a:t>
            </a:r>
            <a:r>
              <a:rPr lang="pt-BR" dirty="0" err="1"/>
              <a:t>diam</a:t>
            </a:r>
            <a:r>
              <a:rPr lang="pt-BR" dirty="0"/>
              <a:t> non </a:t>
            </a:r>
            <a:r>
              <a:rPr lang="pt-BR" dirty="0" err="1"/>
              <a:t>tincidunt</a:t>
            </a:r>
            <a:r>
              <a:rPr lang="pt-BR" dirty="0"/>
              <a:t>. </a:t>
            </a:r>
            <a:r>
              <a:rPr lang="pt-BR" dirty="0" err="1"/>
              <a:t>Sed</a:t>
            </a:r>
            <a:r>
              <a:rPr lang="pt-BR" dirty="0"/>
              <a:t> </a:t>
            </a:r>
            <a:r>
              <a:rPr lang="pt-BR" dirty="0" err="1"/>
              <a:t>luctus</a:t>
            </a:r>
            <a:r>
              <a:rPr lang="pt-BR" dirty="0"/>
              <a:t> </a:t>
            </a:r>
            <a:r>
              <a:rPr lang="pt-BR" dirty="0" err="1"/>
              <a:t>ex</a:t>
            </a:r>
            <a:r>
              <a:rPr lang="pt-BR" dirty="0"/>
              <a:t> </a:t>
            </a:r>
            <a:r>
              <a:rPr lang="pt-BR" dirty="0" err="1"/>
              <a:t>sit</a:t>
            </a:r>
            <a:r>
              <a:rPr lang="pt-BR" dirty="0"/>
              <a:t> </a:t>
            </a:r>
            <a:r>
              <a:rPr lang="pt-BR" dirty="0" err="1"/>
              <a:t>amet</a:t>
            </a:r>
            <a:r>
              <a:rPr lang="pt-BR" dirty="0"/>
              <a:t> </a:t>
            </a:r>
            <a:r>
              <a:rPr lang="pt-BR" dirty="0" err="1"/>
              <a:t>quam</a:t>
            </a:r>
            <a:r>
              <a:rPr lang="pt-BR" dirty="0"/>
              <a:t> </a:t>
            </a:r>
            <a:r>
              <a:rPr lang="pt-BR" dirty="0" err="1"/>
              <a:t>congue</a:t>
            </a:r>
            <a:r>
              <a:rPr lang="pt-BR" dirty="0"/>
              <a:t> </a:t>
            </a:r>
            <a:r>
              <a:rPr lang="pt-BR" dirty="0" err="1"/>
              <a:t>suscipit</a:t>
            </a:r>
            <a:r>
              <a:rPr lang="pt-BR" dirty="0"/>
              <a:t>. </a:t>
            </a:r>
            <a:r>
              <a:rPr lang="pt-BR" dirty="0" err="1"/>
              <a:t>Quisque</a:t>
            </a:r>
            <a:r>
              <a:rPr lang="pt-BR" dirty="0"/>
              <a:t> </a:t>
            </a:r>
            <a:r>
              <a:rPr lang="pt-BR" dirty="0" err="1"/>
              <a:t>scelerisque</a:t>
            </a:r>
            <a:r>
              <a:rPr lang="pt-BR" dirty="0"/>
              <a:t> </a:t>
            </a:r>
            <a:r>
              <a:rPr lang="pt-BR" dirty="0" err="1"/>
              <a:t>rutrum</a:t>
            </a:r>
            <a:r>
              <a:rPr lang="pt-BR" dirty="0"/>
              <a:t> </a:t>
            </a:r>
            <a:r>
              <a:rPr lang="pt-BR" dirty="0" err="1"/>
              <a:t>lacus</a:t>
            </a:r>
            <a:r>
              <a:rPr lang="pt-BR" dirty="0"/>
              <a:t> id </a:t>
            </a:r>
            <a:r>
              <a:rPr lang="pt-BR" dirty="0" err="1"/>
              <a:t>mollis</a:t>
            </a:r>
            <a:r>
              <a:rPr lang="pt-BR" dirty="0"/>
              <a:t>. </a:t>
            </a:r>
            <a:r>
              <a:rPr lang="pt-BR" dirty="0" err="1"/>
              <a:t>Quisque</a:t>
            </a:r>
            <a:r>
              <a:rPr lang="pt-BR" dirty="0"/>
              <a:t> </a:t>
            </a:r>
            <a:r>
              <a:rPr lang="pt-BR" dirty="0" err="1"/>
              <a:t>ullamcorper</a:t>
            </a:r>
            <a:r>
              <a:rPr lang="pt-BR" dirty="0"/>
              <a:t> </a:t>
            </a:r>
            <a:r>
              <a:rPr lang="pt-BR" dirty="0" err="1"/>
              <a:t>tortor</a:t>
            </a:r>
            <a:r>
              <a:rPr lang="pt-BR" dirty="0"/>
              <a:t> </a:t>
            </a:r>
            <a:r>
              <a:rPr lang="pt-BR" dirty="0" err="1"/>
              <a:t>sed</a:t>
            </a:r>
            <a:r>
              <a:rPr lang="pt-BR" dirty="0"/>
              <a:t> </a:t>
            </a:r>
            <a:r>
              <a:rPr lang="pt-BR" dirty="0" err="1"/>
              <a:t>odio</a:t>
            </a:r>
            <a:r>
              <a:rPr lang="pt-BR" dirty="0"/>
              <a:t> </a:t>
            </a:r>
            <a:r>
              <a:rPr lang="pt-BR" dirty="0" err="1"/>
              <a:t>consectetur</a:t>
            </a:r>
            <a:r>
              <a:rPr lang="pt-BR" dirty="0"/>
              <a:t> </a:t>
            </a:r>
            <a:r>
              <a:rPr lang="pt-BR" dirty="0" err="1"/>
              <a:t>ornare</a:t>
            </a:r>
            <a:r>
              <a:rPr lang="pt-BR" dirty="0"/>
              <a:t>. </a:t>
            </a:r>
            <a:r>
              <a:rPr lang="pt-BR" dirty="0" err="1"/>
              <a:t>Curabitur</a:t>
            </a:r>
            <a:r>
              <a:rPr lang="pt-BR" dirty="0"/>
              <a:t> </a:t>
            </a:r>
            <a:r>
              <a:rPr lang="pt-BR" dirty="0" err="1"/>
              <a:t>interdum</a:t>
            </a:r>
            <a:r>
              <a:rPr lang="pt-BR" dirty="0"/>
              <a:t> </a:t>
            </a:r>
            <a:r>
              <a:rPr lang="pt-BR" dirty="0" err="1"/>
              <a:t>odio</a:t>
            </a:r>
            <a:r>
              <a:rPr lang="pt-BR" dirty="0"/>
              <a:t> sem, </a:t>
            </a:r>
            <a:r>
              <a:rPr lang="pt-BR" dirty="0" err="1"/>
              <a:t>rhoncus</a:t>
            </a:r>
            <a:r>
              <a:rPr lang="pt-BR" dirty="0"/>
              <a:t> </a:t>
            </a:r>
            <a:r>
              <a:rPr lang="pt-BR" dirty="0" err="1"/>
              <a:t>elementum</a:t>
            </a:r>
            <a:r>
              <a:rPr lang="pt-BR" dirty="0"/>
              <a:t> ipsum </a:t>
            </a:r>
            <a:r>
              <a:rPr lang="pt-BR" dirty="0" err="1"/>
              <a:t>posuere</a:t>
            </a:r>
            <a:r>
              <a:rPr lang="pt-BR" dirty="0"/>
              <a:t> </a:t>
            </a:r>
            <a:r>
              <a:rPr lang="pt-BR" dirty="0" err="1"/>
              <a:t>euismod</a:t>
            </a:r>
            <a:r>
              <a:rPr lang="pt-BR" dirty="0"/>
              <a:t>.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5B818AA1-A85A-1849-B707-499D46F45237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b="0" i="0" dirty="0">
              <a:solidFill>
                <a:schemeClr val="bg2"/>
              </a:solidFill>
              <a:latin typeface="Verdana" panose="020B0604030504040204" pitchFamily="34" charset="0"/>
            </a:endParaRPr>
          </a:p>
        </p:txBody>
      </p:sp>
      <p:sp>
        <p:nvSpPr>
          <p:cNvPr id="10" name="Espaço Reservado para Texto 9">
            <a:extLst>
              <a:ext uri="{FF2B5EF4-FFF2-40B4-BE49-F238E27FC236}">
                <a16:creationId xmlns:a16="http://schemas.microsoft.com/office/drawing/2014/main" id="{54D82E60-5F63-2D4E-AD44-C75DF4F4AB5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132320" y="873125"/>
            <a:ext cx="4148455" cy="5111749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50000"/>
              </a:lnSpc>
              <a:spcBef>
                <a:spcPts val="0"/>
              </a:spcBef>
              <a:buFontTx/>
              <a:buNone/>
              <a:defRPr sz="2400" b="1" i="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457200" indent="0">
              <a:buFontTx/>
              <a:buNone/>
              <a:defRPr>
                <a:latin typeface="Input Mono" panose="02000509020000090004" pitchFamily="49" charset="0"/>
              </a:defRPr>
            </a:lvl2pPr>
            <a:lvl3pPr marL="914400" indent="0">
              <a:buFontTx/>
              <a:buNone/>
              <a:defRPr>
                <a:latin typeface="Input Mono" panose="02000509020000090004" pitchFamily="49" charset="0"/>
              </a:defRPr>
            </a:lvl3pPr>
            <a:lvl4pPr marL="1371600" indent="0">
              <a:buFontTx/>
              <a:buNone/>
              <a:defRPr>
                <a:latin typeface="Input Mono" panose="02000509020000090004" pitchFamily="49" charset="0"/>
              </a:defRPr>
            </a:lvl4pPr>
            <a:lvl5pPr marL="1828800" indent="0">
              <a:buFontTx/>
              <a:buNone/>
              <a:defRPr>
                <a:latin typeface="Input Mono" panose="02000509020000090004" pitchFamily="49" charset="0"/>
              </a:defRPr>
            </a:lvl5pPr>
          </a:lstStyle>
          <a:p>
            <a:pPr lvl="0"/>
            <a:r>
              <a:rPr lang="pt-BR" dirty="0" err="1"/>
              <a:t>Lorem</a:t>
            </a:r>
            <a:r>
              <a:rPr lang="pt-BR" dirty="0"/>
              <a:t> ipsum </a:t>
            </a:r>
            <a:r>
              <a:rPr lang="pt-BR" dirty="0" err="1"/>
              <a:t>dolor</a:t>
            </a:r>
            <a:br>
              <a:rPr lang="pt-BR" dirty="0"/>
            </a:br>
            <a:r>
              <a:rPr lang="pt-BR" dirty="0" err="1"/>
              <a:t>sit</a:t>
            </a:r>
            <a:r>
              <a:rPr lang="pt-BR" dirty="0"/>
              <a:t> </a:t>
            </a:r>
            <a:r>
              <a:rPr lang="pt-BR" dirty="0" err="1"/>
              <a:t>amet</a:t>
            </a:r>
            <a:r>
              <a:rPr lang="pt-BR" dirty="0"/>
              <a:t>, </a:t>
            </a:r>
            <a:r>
              <a:rPr lang="pt-BR" dirty="0" err="1"/>
              <a:t>consectur</a:t>
            </a:r>
            <a:r>
              <a:rPr lang="pt-BR" dirty="0"/>
              <a:t> </a:t>
            </a:r>
            <a:br>
              <a:rPr lang="pt-BR" dirty="0"/>
            </a:br>
            <a:r>
              <a:rPr lang="pt-BR" dirty="0" err="1"/>
              <a:t>adipiscing</a:t>
            </a:r>
            <a:r>
              <a:rPr lang="pt-BR" dirty="0"/>
              <a:t> </a:t>
            </a:r>
            <a:r>
              <a:rPr lang="pt-BR" dirty="0" err="1"/>
              <a:t>elit</a:t>
            </a:r>
            <a:r>
              <a:rPr lang="pt-BR" dirty="0"/>
              <a:t>.</a:t>
            </a:r>
          </a:p>
        </p:txBody>
      </p:sp>
      <p:sp>
        <p:nvSpPr>
          <p:cNvPr id="11" name="Espaço Reservado para Texto 9">
            <a:extLst>
              <a:ext uri="{FF2B5EF4-FFF2-40B4-BE49-F238E27FC236}">
                <a16:creationId xmlns:a16="http://schemas.microsoft.com/office/drawing/2014/main" id="{5D9353D8-89C2-D542-BF7E-537C5656F64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11225" y="897890"/>
            <a:ext cx="4148455" cy="1252855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2400" b="1" i="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457200" indent="0">
              <a:buFontTx/>
              <a:buNone/>
              <a:defRPr>
                <a:latin typeface="Input Mono" panose="02000509020000090004" pitchFamily="49" charset="0"/>
              </a:defRPr>
            </a:lvl2pPr>
            <a:lvl3pPr marL="914400" indent="0">
              <a:buFontTx/>
              <a:buNone/>
              <a:defRPr>
                <a:latin typeface="Input Mono" panose="02000509020000090004" pitchFamily="49" charset="0"/>
              </a:defRPr>
            </a:lvl3pPr>
            <a:lvl4pPr marL="1371600" indent="0">
              <a:buFontTx/>
              <a:buNone/>
              <a:defRPr>
                <a:latin typeface="Input Mono" panose="02000509020000090004" pitchFamily="49" charset="0"/>
              </a:defRPr>
            </a:lvl4pPr>
            <a:lvl5pPr marL="1828800" indent="0">
              <a:buFontTx/>
              <a:buNone/>
              <a:defRPr>
                <a:latin typeface="Input Mono" panose="02000509020000090004" pitchFamily="49" charset="0"/>
              </a:defRPr>
            </a:lvl5pPr>
          </a:lstStyle>
          <a:p>
            <a:pPr lvl="0"/>
            <a:r>
              <a:rPr lang="pt-BR" dirty="0"/>
              <a:t>TÍTULO EM ATÉ</a:t>
            </a:r>
            <a:br>
              <a:rPr lang="pt-BR" dirty="0"/>
            </a:br>
            <a:r>
              <a:rPr lang="pt-BR" dirty="0"/>
              <a:t>DUAS LINHAS</a:t>
            </a:r>
          </a:p>
        </p:txBody>
      </p:sp>
      <p:sp>
        <p:nvSpPr>
          <p:cNvPr id="12" name="Espaço Reservado para Texto 9">
            <a:extLst>
              <a:ext uri="{FF2B5EF4-FFF2-40B4-BE49-F238E27FC236}">
                <a16:creationId xmlns:a16="http://schemas.microsoft.com/office/drawing/2014/main" id="{4C72FD4C-2D48-F840-B152-29C4806930A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11225" y="441325"/>
            <a:ext cx="4148455" cy="15466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25000"/>
              </a:lnSpc>
              <a:spcBef>
                <a:spcPts val="0"/>
              </a:spcBef>
              <a:buFontTx/>
              <a:buNone/>
              <a:defRPr sz="800" b="0" i="0" spc="3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457200" indent="0">
              <a:buFontTx/>
              <a:buNone/>
              <a:defRPr>
                <a:latin typeface="Input Mono" panose="02000509020000090004" pitchFamily="49" charset="0"/>
              </a:defRPr>
            </a:lvl2pPr>
            <a:lvl3pPr marL="914400" indent="0">
              <a:buFontTx/>
              <a:buNone/>
              <a:defRPr>
                <a:latin typeface="Input Mono" panose="02000509020000090004" pitchFamily="49" charset="0"/>
              </a:defRPr>
            </a:lvl3pPr>
            <a:lvl4pPr marL="1371600" indent="0">
              <a:buFontTx/>
              <a:buNone/>
              <a:defRPr>
                <a:latin typeface="Input Mono" panose="02000509020000090004" pitchFamily="49" charset="0"/>
              </a:defRPr>
            </a:lvl4pPr>
            <a:lvl5pPr marL="1828800" indent="0">
              <a:buFontTx/>
              <a:buNone/>
              <a:defRPr>
                <a:latin typeface="Input Mono" panose="02000509020000090004" pitchFamily="49" charset="0"/>
              </a:defRPr>
            </a:lvl5pPr>
          </a:lstStyle>
          <a:p>
            <a:pPr lvl="0"/>
            <a:r>
              <a:rPr lang="pt-BR" dirty="0"/>
              <a:t>CABEÇALHO</a:t>
            </a:r>
          </a:p>
        </p:txBody>
      </p:sp>
      <p:sp>
        <p:nvSpPr>
          <p:cNvPr id="13" name="TextBox 3">
            <a:extLst>
              <a:ext uri="{FF2B5EF4-FFF2-40B4-BE49-F238E27FC236}">
                <a16:creationId xmlns:a16="http://schemas.microsoft.com/office/drawing/2014/main" id="{EEB7CC5C-D996-4046-9F8A-A9C6FA2E6DDD}"/>
              </a:ext>
            </a:extLst>
          </p:cNvPr>
          <p:cNvSpPr txBox="1"/>
          <p:nvPr userDrawn="1"/>
        </p:nvSpPr>
        <p:spPr>
          <a:xfrm>
            <a:off x="442913" y="441326"/>
            <a:ext cx="468312" cy="15466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l" defTabSz="685800" hangingPunct="1">
              <a:spcAft>
                <a:spcPts val="1125"/>
              </a:spcAft>
            </a:pPr>
            <a:fld id="{A9B80724-4D91-4673-9A0E-25EB49A8E810}" type="slidenum">
              <a:rPr lang="en-US" sz="800" b="0" i="0" kern="1200" spc="300" smtClean="0">
                <a:solidFill>
                  <a:schemeClr val="accent1"/>
                </a:solidFill>
                <a:latin typeface="Verdana" panose="020B0604030504040204" pitchFamily="34" charset="0"/>
                <a:ea typeface="+mn-ea"/>
                <a:cs typeface="Poppins" panose="02000000000000000000" pitchFamily="2" charset="0"/>
              </a:rPr>
              <a:pPr algn="l" defTabSz="685800" hangingPunct="1">
                <a:spcAft>
                  <a:spcPts val="1125"/>
                </a:spcAft>
              </a:pPr>
              <a:t>‹nº›</a:t>
            </a:fld>
            <a:endParaRPr lang="en-US" sz="800" b="0" i="0" kern="1200" spc="300" dirty="0">
              <a:solidFill>
                <a:schemeClr val="accent1"/>
              </a:solidFill>
              <a:latin typeface="Verdana" panose="020B0604030504040204" pitchFamily="34" charset="0"/>
              <a:ea typeface="+mn-ea"/>
              <a:cs typeface="Poppins" panose="02000000000000000000" pitchFamily="2" charset="0"/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CEA8049B-365A-7646-8337-F98DE12F8A70}"/>
              </a:ext>
            </a:extLst>
          </p:cNvPr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571288" y="448582"/>
            <a:ext cx="176400" cy="20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75529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+ Olho 0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5B818AA1-A85A-1849-B707-499D46F45237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b="0" i="0" dirty="0">
              <a:solidFill>
                <a:schemeClr val="bg2"/>
              </a:solidFill>
              <a:latin typeface="Verdana" panose="020B0604030504040204" pitchFamily="34" charset="0"/>
            </a:endParaRPr>
          </a:p>
        </p:txBody>
      </p:sp>
      <p:sp>
        <p:nvSpPr>
          <p:cNvPr id="13" name="TextBox 3">
            <a:extLst>
              <a:ext uri="{FF2B5EF4-FFF2-40B4-BE49-F238E27FC236}">
                <a16:creationId xmlns:a16="http://schemas.microsoft.com/office/drawing/2014/main" id="{EEB7CC5C-D996-4046-9F8A-A9C6FA2E6DDD}"/>
              </a:ext>
            </a:extLst>
          </p:cNvPr>
          <p:cNvSpPr txBox="1"/>
          <p:nvPr userDrawn="1"/>
        </p:nvSpPr>
        <p:spPr>
          <a:xfrm>
            <a:off x="442913" y="441326"/>
            <a:ext cx="468312" cy="15466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l" defTabSz="685800" hangingPunct="1">
              <a:spcAft>
                <a:spcPts val="1125"/>
              </a:spcAft>
            </a:pPr>
            <a:fld id="{A9B80724-4D91-4673-9A0E-25EB49A8E810}" type="slidenum">
              <a:rPr lang="en-US" sz="800" b="0" i="0" kern="1200" spc="300" smtClean="0">
                <a:solidFill>
                  <a:schemeClr val="accent1"/>
                </a:solidFill>
                <a:latin typeface="Verdana" panose="020B0604030504040204" pitchFamily="34" charset="0"/>
                <a:ea typeface="+mn-ea"/>
                <a:cs typeface="Poppins" panose="02000000000000000000" pitchFamily="2" charset="0"/>
              </a:rPr>
              <a:pPr algn="l" defTabSz="685800" hangingPunct="1">
                <a:spcAft>
                  <a:spcPts val="1125"/>
                </a:spcAft>
              </a:pPr>
              <a:t>‹nº›</a:t>
            </a:fld>
            <a:endParaRPr lang="en-US" sz="800" b="0" i="0" kern="1200" spc="300" dirty="0">
              <a:solidFill>
                <a:schemeClr val="accent1"/>
              </a:solidFill>
              <a:latin typeface="Verdana" panose="020B0604030504040204" pitchFamily="34" charset="0"/>
              <a:ea typeface="+mn-ea"/>
              <a:cs typeface="Poppins" panose="02000000000000000000" pitchFamily="2" charset="0"/>
            </a:endParaRPr>
          </a:p>
        </p:txBody>
      </p:sp>
      <p:sp>
        <p:nvSpPr>
          <p:cNvPr id="16" name="Espaço Reservado para Texto 9">
            <a:extLst>
              <a:ext uri="{FF2B5EF4-FFF2-40B4-BE49-F238E27FC236}">
                <a16:creationId xmlns:a16="http://schemas.microsoft.com/office/drawing/2014/main" id="{F0F87302-6E22-4748-95B7-09A457A4ACB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1225" y="2820203"/>
            <a:ext cx="4148455" cy="316467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50000"/>
              </a:lnSpc>
              <a:spcBef>
                <a:spcPts val="0"/>
              </a:spcBef>
              <a:buFontTx/>
              <a:buNone/>
              <a:defRPr lang="pt-BR" sz="1100" b="0" i="0" smtClean="0">
                <a:solidFill>
                  <a:schemeClr val="bg2">
                    <a:lumMod val="10000"/>
                  </a:schemeClr>
                </a:solidFill>
                <a:effectLst/>
                <a:latin typeface="Verdana" panose="020B0604030504040204" pitchFamily="34" charset="0"/>
              </a:defRPr>
            </a:lvl1pPr>
            <a:lvl2pPr marL="457200" indent="0">
              <a:buFontTx/>
              <a:buNone/>
              <a:defRPr>
                <a:latin typeface="Input Mono" panose="02000509020000090004" pitchFamily="49" charset="0"/>
              </a:defRPr>
            </a:lvl2pPr>
            <a:lvl3pPr marL="914400" indent="0">
              <a:buFontTx/>
              <a:buNone/>
              <a:defRPr>
                <a:latin typeface="Input Mono" panose="02000509020000090004" pitchFamily="49" charset="0"/>
              </a:defRPr>
            </a:lvl3pPr>
            <a:lvl4pPr marL="1371600" indent="0">
              <a:buFontTx/>
              <a:buNone/>
              <a:defRPr>
                <a:latin typeface="Input Mono" panose="02000509020000090004" pitchFamily="49" charset="0"/>
              </a:defRPr>
            </a:lvl4pPr>
            <a:lvl5pPr marL="1828800" indent="0">
              <a:buFontTx/>
              <a:buNone/>
              <a:defRPr>
                <a:latin typeface="Input Mono" panose="02000509020000090004" pitchFamily="49" charset="0"/>
              </a:defRPr>
            </a:lvl5pPr>
          </a:lstStyle>
          <a:p>
            <a:pPr lvl="0"/>
            <a:r>
              <a:rPr lang="pt-BR" dirty="0" err="1"/>
              <a:t>Lorem</a:t>
            </a:r>
            <a:r>
              <a:rPr lang="pt-BR" dirty="0"/>
              <a:t> ipsum </a:t>
            </a:r>
            <a:r>
              <a:rPr lang="pt-BR" dirty="0" err="1"/>
              <a:t>dolor</a:t>
            </a:r>
            <a:r>
              <a:rPr lang="pt-BR" dirty="0"/>
              <a:t> </a:t>
            </a:r>
            <a:r>
              <a:rPr lang="pt-BR" dirty="0" err="1"/>
              <a:t>sit</a:t>
            </a:r>
            <a:r>
              <a:rPr lang="pt-BR" dirty="0"/>
              <a:t> </a:t>
            </a:r>
            <a:r>
              <a:rPr lang="pt-BR" dirty="0" err="1"/>
              <a:t>amet</a:t>
            </a:r>
            <a:r>
              <a:rPr lang="pt-BR" dirty="0"/>
              <a:t>, </a:t>
            </a:r>
            <a:r>
              <a:rPr lang="pt-BR" dirty="0" err="1"/>
              <a:t>consectetur</a:t>
            </a:r>
            <a:r>
              <a:rPr lang="pt-BR" dirty="0"/>
              <a:t> </a:t>
            </a:r>
            <a:r>
              <a:rPr lang="pt-BR" dirty="0" err="1"/>
              <a:t>adipiscing</a:t>
            </a:r>
            <a:r>
              <a:rPr lang="pt-BR" dirty="0"/>
              <a:t> </a:t>
            </a:r>
            <a:r>
              <a:rPr lang="pt-BR" dirty="0" err="1"/>
              <a:t>elit</a:t>
            </a:r>
            <a:r>
              <a:rPr lang="pt-BR" dirty="0"/>
              <a:t>. Nam </a:t>
            </a:r>
            <a:r>
              <a:rPr lang="pt-BR" dirty="0" err="1"/>
              <a:t>at</a:t>
            </a:r>
            <a:r>
              <a:rPr lang="pt-BR" dirty="0"/>
              <a:t> </a:t>
            </a:r>
            <a:r>
              <a:rPr lang="pt-BR" dirty="0" err="1"/>
              <a:t>scelerisque</a:t>
            </a:r>
            <a:r>
              <a:rPr lang="pt-BR" dirty="0"/>
              <a:t> </a:t>
            </a:r>
            <a:r>
              <a:rPr lang="pt-BR" dirty="0" err="1"/>
              <a:t>purus</a:t>
            </a:r>
            <a:r>
              <a:rPr lang="pt-BR" dirty="0"/>
              <a:t>. </a:t>
            </a:r>
            <a:r>
              <a:rPr lang="pt-BR" dirty="0" err="1"/>
              <a:t>Integer</a:t>
            </a:r>
            <a:r>
              <a:rPr lang="pt-BR" dirty="0"/>
              <a:t> </a:t>
            </a:r>
            <a:r>
              <a:rPr lang="pt-BR" dirty="0" err="1"/>
              <a:t>interdum</a:t>
            </a:r>
            <a:r>
              <a:rPr lang="pt-BR" dirty="0"/>
              <a:t> </a:t>
            </a:r>
            <a:r>
              <a:rPr lang="pt-BR" dirty="0" err="1"/>
              <a:t>hendrerit</a:t>
            </a:r>
            <a:r>
              <a:rPr lang="pt-BR" dirty="0"/>
              <a:t> </a:t>
            </a:r>
            <a:r>
              <a:rPr lang="pt-BR" dirty="0" err="1"/>
              <a:t>diam</a:t>
            </a:r>
            <a:r>
              <a:rPr lang="pt-BR" dirty="0"/>
              <a:t> non </a:t>
            </a:r>
            <a:r>
              <a:rPr lang="pt-BR" dirty="0" err="1"/>
              <a:t>tincidunt</a:t>
            </a:r>
            <a:r>
              <a:rPr lang="pt-BR" dirty="0"/>
              <a:t>. </a:t>
            </a:r>
            <a:r>
              <a:rPr lang="pt-BR" dirty="0" err="1"/>
              <a:t>Sed</a:t>
            </a:r>
            <a:r>
              <a:rPr lang="pt-BR" dirty="0"/>
              <a:t> </a:t>
            </a:r>
            <a:r>
              <a:rPr lang="pt-BR" dirty="0" err="1"/>
              <a:t>luctus</a:t>
            </a:r>
            <a:r>
              <a:rPr lang="pt-BR" dirty="0"/>
              <a:t> </a:t>
            </a:r>
            <a:r>
              <a:rPr lang="pt-BR" dirty="0" err="1"/>
              <a:t>ex</a:t>
            </a:r>
            <a:r>
              <a:rPr lang="pt-BR" dirty="0"/>
              <a:t> </a:t>
            </a:r>
            <a:r>
              <a:rPr lang="pt-BR" dirty="0" err="1"/>
              <a:t>sit</a:t>
            </a:r>
            <a:r>
              <a:rPr lang="pt-BR" dirty="0"/>
              <a:t> </a:t>
            </a:r>
            <a:r>
              <a:rPr lang="pt-BR" dirty="0" err="1"/>
              <a:t>amet</a:t>
            </a:r>
            <a:r>
              <a:rPr lang="pt-BR" dirty="0"/>
              <a:t> </a:t>
            </a:r>
            <a:r>
              <a:rPr lang="pt-BR" dirty="0" err="1"/>
              <a:t>quam</a:t>
            </a:r>
            <a:r>
              <a:rPr lang="pt-BR" dirty="0"/>
              <a:t> </a:t>
            </a:r>
            <a:r>
              <a:rPr lang="pt-BR" dirty="0" err="1"/>
              <a:t>congue</a:t>
            </a:r>
            <a:r>
              <a:rPr lang="pt-BR" dirty="0"/>
              <a:t> </a:t>
            </a:r>
            <a:r>
              <a:rPr lang="pt-BR" dirty="0" err="1"/>
              <a:t>suscipit</a:t>
            </a:r>
            <a:r>
              <a:rPr lang="pt-BR" dirty="0"/>
              <a:t>. </a:t>
            </a:r>
            <a:r>
              <a:rPr lang="pt-BR" dirty="0" err="1"/>
              <a:t>Quisque</a:t>
            </a:r>
            <a:r>
              <a:rPr lang="pt-BR" dirty="0"/>
              <a:t> </a:t>
            </a:r>
            <a:r>
              <a:rPr lang="pt-BR" dirty="0" err="1"/>
              <a:t>scelerisque</a:t>
            </a:r>
            <a:r>
              <a:rPr lang="pt-BR" dirty="0"/>
              <a:t> </a:t>
            </a:r>
            <a:r>
              <a:rPr lang="pt-BR" dirty="0" err="1"/>
              <a:t>rutrum</a:t>
            </a:r>
            <a:r>
              <a:rPr lang="pt-BR" dirty="0"/>
              <a:t> </a:t>
            </a:r>
            <a:r>
              <a:rPr lang="pt-BR" dirty="0" err="1"/>
              <a:t>lacus</a:t>
            </a:r>
            <a:r>
              <a:rPr lang="pt-BR" dirty="0"/>
              <a:t> id </a:t>
            </a:r>
            <a:r>
              <a:rPr lang="pt-BR" dirty="0" err="1"/>
              <a:t>mollis</a:t>
            </a:r>
            <a:r>
              <a:rPr lang="pt-BR" dirty="0"/>
              <a:t>. </a:t>
            </a:r>
            <a:r>
              <a:rPr lang="pt-BR" dirty="0" err="1"/>
              <a:t>Quisque</a:t>
            </a:r>
            <a:r>
              <a:rPr lang="pt-BR" dirty="0"/>
              <a:t> </a:t>
            </a:r>
            <a:r>
              <a:rPr lang="pt-BR" dirty="0" err="1"/>
              <a:t>ullamcorper</a:t>
            </a:r>
            <a:r>
              <a:rPr lang="pt-BR" dirty="0"/>
              <a:t> </a:t>
            </a:r>
            <a:r>
              <a:rPr lang="pt-BR" dirty="0" err="1"/>
              <a:t>tortor</a:t>
            </a:r>
            <a:r>
              <a:rPr lang="pt-BR" dirty="0"/>
              <a:t> </a:t>
            </a:r>
            <a:r>
              <a:rPr lang="pt-BR" dirty="0" err="1"/>
              <a:t>sed</a:t>
            </a:r>
            <a:r>
              <a:rPr lang="pt-BR" dirty="0"/>
              <a:t> </a:t>
            </a:r>
            <a:r>
              <a:rPr lang="pt-BR" dirty="0" err="1"/>
              <a:t>odio</a:t>
            </a:r>
            <a:r>
              <a:rPr lang="pt-BR" dirty="0"/>
              <a:t> </a:t>
            </a:r>
            <a:r>
              <a:rPr lang="pt-BR" dirty="0" err="1"/>
              <a:t>consectetur</a:t>
            </a:r>
            <a:r>
              <a:rPr lang="pt-BR" dirty="0"/>
              <a:t> </a:t>
            </a:r>
            <a:r>
              <a:rPr lang="pt-BR" dirty="0" err="1"/>
              <a:t>ornare</a:t>
            </a:r>
            <a:r>
              <a:rPr lang="pt-BR" dirty="0"/>
              <a:t>. </a:t>
            </a:r>
            <a:r>
              <a:rPr lang="pt-BR" dirty="0" err="1"/>
              <a:t>Curabitur</a:t>
            </a:r>
            <a:r>
              <a:rPr lang="pt-BR" dirty="0"/>
              <a:t> </a:t>
            </a:r>
            <a:r>
              <a:rPr lang="pt-BR" dirty="0" err="1"/>
              <a:t>interdum</a:t>
            </a:r>
            <a:r>
              <a:rPr lang="pt-BR" dirty="0"/>
              <a:t> </a:t>
            </a:r>
            <a:r>
              <a:rPr lang="pt-BR" dirty="0" err="1"/>
              <a:t>odio</a:t>
            </a:r>
            <a:r>
              <a:rPr lang="pt-BR" dirty="0"/>
              <a:t> sem, </a:t>
            </a:r>
            <a:r>
              <a:rPr lang="pt-BR" dirty="0" err="1"/>
              <a:t>rhoncus</a:t>
            </a:r>
            <a:r>
              <a:rPr lang="pt-BR" dirty="0"/>
              <a:t> </a:t>
            </a:r>
            <a:r>
              <a:rPr lang="pt-BR" dirty="0" err="1"/>
              <a:t>elementum</a:t>
            </a:r>
            <a:r>
              <a:rPr lang="pt-BR" dirty="0"/>
              <a:t> ipsum </a:t>
            </a:r>
            <a:r>
              <a:rPr lang="pt-BR" dirty="0" err="1"/>
              <a:t>posuere</a:t>
            </a:r>
            <a:r>
              <a:rPr lang="pt-BR" dirty="0"/>
              <a:t> </a:t>
            </a:r>
            <a:r>
              <a:rPr lang="pt-BR" dirty="0" err="1"/>
              <a:t>euismod</a:t>
            </a:r>
            <a:r>
              <a:rPr lang="pt-BR" dirty="0"/>
              <a:t>.</a:t>
            </a:r>
          </a:p>
        </p:txBody>
      </p:sp>
      <p:sp>
        <p:nvSpPr>
          <p:cNvPr id="17" name="Espaço Reservado para Texto 9">
            <a:extLst>
              <a:ext uri="{FF2B5EF4-FFF2-40B4-BE49-F238E27FC236}">
                <a16:creationId xmlns:a16="http://schemas.microsoft.com/office/drawing/2014/main" id="{0E2B498F-2F89-4A4A-8B46-6549299C486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132320" y="873125"/>
            <a:ext cx="4148455" cy="5111749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50000"/>
              </a:lnSpc>
              <a:spcBef>
                <a:spcPts val="0"/>
              </a:spcBef>
              <a:buFontTx/>
              <a:buNone/>
              <a:defRPr sz="2400" b="1" i="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457200" indent="0">
              <a:buFontTx/>
              <a:buNone/>
              <a:defRPr>
                <a:latin typeface="Input Mono" panose="02000509020000090004" pitchFamily="49" charset="0"/>
              </a:defRPr>
            </a:lvl2pPr>
            <a:lvl3pPr marL="914400" indent="0">
              <a:buFontTx/>
              <a:buNone/>
              <a:defRPr>
                <a:latin typeface="Input Mono" panose="02000509020000090004" pitchFamily="49" charset="0"/>
              </a:defRPr>
            </a:lvl3pPr>
            <a:lvl4pPr marL="1371600" indent="0">
              <a:buFontTx/>
              <a:buNone/>
              <a:defRPr>
                <a:latin typeface="Input Mono" panose="02000509020000090004" pitchFamily="49" charset="0"/>
              </a:defRPr>
            </a:lvl4pPr>
            <a:lvl5pPr marL="1828800" indent="0">
              <a:buFontTx/>
              <a:buNone/>
              <a:defRPr>
                <a:latin typeface="Input Mono" panose="02000509020000090004" pitchFamily="49" charset="0"/>
              </a:defRPr>
            </a:lvl5pPr>
          </a:lstStyle>
          <a:p>
            <a:pPr lvl="0"/>
            <a:r>
              <a:rPr lang="pt-BR" dirty="0" err="1"/>
              <a:t>Lorem</a:t>
            </a:r>
            <a:r>
              <a:rPr lang="pt-BR" dirty="0"/>
              <a:t> ipsum </a:t>
            </a:r>
            <a:r>
              <a:rPr lang="pt-BR" dirty="0" err="1"/>
              <a:t>dolor</a:t>
            </a:r>
            <a:br>
              <a:rPr lang="pt-BR" dirty="0"/>
            </a:br>
            <a:r>
              <a:rPr lang="pt-BR" dirty="0" err="1"/>
              <a:t>sit</a:t>
            </a:r>
            <a:r>
              <a:rPr lang="pt-BR" dirty="0"/>
              <a:t> </a:t>
            </a:r>
            <a:r>
              <a:rPr lang="pt-BR" dirty="0" err="1"/>
              <a:t>amet</a:t>
            </a:r>
            <a:r>
              <a:rPr lang="pt-BR" dirty="0"/>
              <a:t>, </a:t>
            </a:r>
            <a:r>
              <a:rPr lang="pt-BR" dirty="0" err="1"/>
              <a:t>consectur</a:t>
            </a:r>
            <a:r>
              <a:rPr lang="pt-BR" dirty="0"/>
              <a:t> </a:t>
            </a:r>
            <a:br>
              <a:rPr lang="pt-BR" dirty="0"/>
            </a:br>
            <a:r>
              <a:rPr lang="pt-BR" dirty="0" err="1"/>
              <a:t>adipiscing</a:t>
            </a:r>
            <a:r>
              <a:rPr lang="pt-BR" dirty="0"/>
              <a:t> </a:t>
            </a:r>
            <a:r>
              <a:rPr lang="pt-BR" dirty="0" err="1"/>
              <a:t>elit</a:t>
            </a:r>
            <a:r>
              <a:rPr lang="pt-BR" dirty="0"/>
              <a:t>.</a:t>
            </a:r>
          </a:p>
        </p:txBody>
      </p:sp>
      <p:sp>
        <p:nvSpPr>
          <p:cNvPr id="18" name="Espaço Reservado para Texto 9">
            <a:extLst>
              <a:ext uri="{FF2B5EF4-FFF2-40B4-BE49-F238E27FC236}">
                <a16:creationId xmlns:a16="http://schemas.microsoft.com/office/drawing/2014/main" id="{486C7135-A996-234B-9B30-431F7355953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11225" y="897890"/>
            <a:ext cx="4148455" cy="1252855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2400" b="1" i="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457200" indent="0">
              <a:buFontTx/>
              <a:buNone/>
              <a:defRPr>
                <a:latin typeface="Input Mono" panose="02000509020000090004" pitchFamily="49" charset="0"/>
              </a:defRPr>
            </a:lvl2pPr>
            <a:lvl3pPr marL="914400" indent="0">
              <a:buFontTx/>
              <a:buNone/>
              <a:defRPr>
                <a:latin typeface="Input Mono" panose="02000509020000090004" pitchFamily="49" charset="0"/>
              </a:defRPr>
            </a:lvl3pPr>
            <a:lvl4pPr marL="1371600" indent="0">
              <a:buFontTx/>
              <a:buNone/>
              <a:defRPr>
                <a:latin typeface="Input Mono" panose="02000509020000090004" pitchFamily="49" charset="0"/>
              </a:defRPr>
            </a:lvl4pPr>
            <a:lvl5pPr marL="1828800" indent="0">
              <a:buFontTx/>
              <a:buNone/>
              <a:defRPr>
                <a:latin typeface="Input Mono" panose="02000509020000090004" pitchFamily="49" charset="0"/>
              </a:defRPr>
            </a:lvl5pPr>
          </a:lstStyle>
          <a:p>
            <a:pPr lvl="0"/>
            <a:r>
              <a:rPr lang="pt-BR" dirty="0"/>
              <a:t>TÍTULO EM ATÉ</a:t>
            </a:r>
            <a:br>
              <a:rPr lang="pt-BR" dirty="0"/>
            </a:br>
            <a:r>
              <a:rPr lang="pt-BR" dirty="0"/>
              <a:t>DUAS LINHAS</a:t>
            </a:r>
          </a:p>
        </p:txBody>
      </p:sp>
      <p:sp>
        <p:nvSpPr>
          <p:cNvPr id="19" name="Espaço Reservado para Texto 9">
            <a:extLst>
              <a:ext uri="{FF2B5EF4-FFF2-40B4-BE49-F238E27FC236}">
                <a16:creationId xmlns:a16="http://schemas.microsoft.com/office/drawing/2014/main" id="{3E4D89BB-04AE-2149-B923-DD01A241AD8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11225" y="441325"/>
            <a:ext cx="4148455" cy="15466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25000"/>
              </a:lnSpc>
              <a:spcBef>
                <a:spcPts val="0"/>
              </a:spcBef>
              <a:buFontTx/>
              <a:buNone/>
              <a:defRPr sz="800" b="0" i="0" spc="3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457200" indent="0">
              <a:buFontTx/>
              <a:buNone/>
              <a:defRPr>
                <a:latin typeface="Input Mono" panose="02000509020000090004" pitchFamily="49" charset="0"/>
              </a:defRPr>
            </a:lvl2pPr>
            <a:lvl3pPr marL="914400" indent="0">
              <a:buFontTx/>
              <a:buNone/>
              <a:defRPr>
                <a:latin typeface="Input Mono" panose="02000509020000090004" pitchFamily="49" charset="0"/>
              </a:defRPr>
            </a:lvl3pPr>
            <a:lvl4pPr marL="1371600" indent="0">
              <a:buFontTx/>
              <a:buNone/>
              <a:defRPr>
                <a:latin typeface="Input Mono" panose="02000509020000090004" pitchFamily="49" charset="0"/>
              </a:defRPr>
            </a:lvl4pPr>
            <a:lvl5pPr marL="1828800" indent="0">
              <a:buFontTx/>
              <a:buNone/>
              <a:defRPr>
                <a:latin typeface="Input Mono" panose="02000509020000090004" pitchFamily="49" charset="0"/>
              </a:defRPr>
            </a:lvl5pPr>
          </a:lstStyle>
          <a:p>
            <a:pPr lvl="0"/>
            <a:r>
              <a:rPr lang="pt-BR" dirty="0"/>
              <a:t>CABEÇALHO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39C26F4A-8666-B54E-870B-BEE7D1F6F998}"/>
              </a:ext>
            </a:extLst>
          </p:cNvPr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571288" y="448582"/>
            <a:ext cx="176400" cy="20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22239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+ Olho 0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5B818AA1-A85A-1849-B707-499D46F45237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b="0" i="0" dirty="0">
              <a:solidFill>
                <a:schemeClr val="bg2"/>
              </a:solidFill>
              <a:latin typeface="Verdana" panose="020B0604030504040204" pitchFamily="34" charset="0"/>
            </a:endParaRPr>
          </a:p>
        </p:txBody>
      </p:sp>
      <p:sp>
        <p:nvSpPr>
          <p:cNvPr id="13" name="TextBox 3">
            <a:extLst>
              <a:ext uri="{FF2B5EF4-FFF2-40B4-BE49-F238E27FC236}">
                <a16:creationId xmlns:a16="http://schemas.microsoft.com/office/drawing/2014/main" id="{EEB7CC5C-D996-4046-9F8A-A9C6FA2E6DDD}"/>
              </a:ext>
            </a:extLst>
          </p:cNvPr>
          <p:cNvSpPr txBox="1"/>
          <p:nvPr userDrawn="1"/>
        </p:nvSpPr>
        <p:spPr>
          <a:xfrm>
            <a:off x="442913" y="441326"/>
            <a:ext cx="468312" cy="15466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l" defTabSz="685800" hangingPunct="1">
              <a:spcAft>
                <a:spcPts val="1125"/>
              </a:spcAft>
            </a:pPr>
            <a:fld id="{A9B80724-4D91-4673-9A0E-25EB49A8E810}" type="slidenum">
              <a:rPr lang="en-US" sz="800" b="0" i="0" kern="1200" spc="300" smtClean="0">
                <a:solidFill>
                  <a:schemeClr val="accent1"/>
                </a:solidFill>
                <a:latin typeface="Verdana" panose="020B0604030504040204" pitchFamily="34" charset="0"/>
                <a:ea typeface="+mn-ea"/>
                <a:cs typeface="Poppins" panose="02000000000000000000" pitchFamily="2" charset="0"/>
              </a:rPr>
              <a:pPr algn="l" defTabSz="685800" hangingPunct="1">
                <a:spcAft>
                  <a:spcPts val="1125"/>
                </a:spcAft>
              </a:pPr>
              <a:t>‹nº›</a:t>
            </a:fld>
            <a:endParaRPr lang="en-US" sz="800" b="0" i="0" kern="1200" spc="300" dirty="0">
              <a:solidFill>
                <a:schemeClr val="accent1"/>
              </a:solidFill>
              <a:latin typeface="Verdana" panose="020B0604030504040204" pitchFamily="34" charset="0"/>
              <a:ea typeface="+mn-ea"/>
              <a:cs typeface="Poppins" panose="02000000000000000000" pitchFamily="2" charset="0"/>
            </a:endParaRPr>
          </a:p>
        </p:txBody>
      </p:sp>
      <p:sp>
        <p:nvSpPr>
          <p:cNvPr id="14" name="Espaço Reservado para Texto 9">
            <a:extLst>
              <a:ext uri="{FF2B5EF4-FFF2-40B4-BE49-F238E27FC236}">
                <a16:creationId xmlns:a16="http://schemas.microsoft.com/office/drawing/2014/main" id="{282A7A0E-F4EC-DC43-A5CD-F47B3094C4C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1225" y="2820203"/>
            <a:ext cx="4148455" cy="316467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50000"/>
              </a:lnSpc>
              <a:spcBef>
                <a:spcPts val="0"/>
              </a:spcBef>
              <a:buFontTx/>
              <a:buNone/>
              <a:defRPr lang="pt-BR" sz="1100" b="0" i="0" smtClean="0">
                <a:solidFill>
                  <a:schemeClr val="bg2">
                    <a:lumMod val="10000"/>
                  </a:schemeClr>
                </a:solidFill>
                <a:effectLst/>
                <a:latin typeface="Verdana" panose="020B0604030504040204" pitchFamily="34" charset="0"/>
              </a:defRPr>
            </a:lvl1pPr>
            <a:lvl2pPr marL="457200" indent="0">
              <a:buFontTx/>
              <a:buNone/>
              <a:defRPr>
                <a:latin typeface="Input Mono" panose="02000509020000090004" pitchFamily="49" charset="0"/>
              </a:defRPr>
            </a:lvl2pPr>
            <a:lvl3pPr marL="914400" indent="0">
              <a:buFontTx/>
              <a:buNone/>
              <a:defRPr>
                <a:latin typeface="Input Mono" panose="02000509020000090004" pitchFamily="49" charset="0"/>
              </a:defRPr>
            </a:lvl3pPr>
            <a:lvl4pPr marL="1371600" indent="0">
              <a:buFontTx/>
              <a:buNone/>
              <a:defRPr>
                <a:latin typeface="Input Mono" panose="02000509020000090004" pitchFamily="49" charset="0"/>
              </a:defRPr>
            </a:lvl4pPr>
            <a:lvl5pPr marL="1828800" indent="0">
              <a:buFontTx/>
              <a:buNone/>
              <a:defRPr>
                <a:latin typeface="Input Mono" panose="02000509020000090004" pitchFamily="49" charset="0"/>
              </a:defRPr>
            </a:lvl5pPr>
          </a:lstStyle>
          <a:p>
            <a:pPr lvl="0"/>
            <a:r>
              <a:rPr lang="pt-BR" dirty="0" err="1"/>
              <a:t>Lorem</a:t>
            </a:r>
            <a:r>
              <a:rPr lang="pt-BR" dirty="0"/>
              <a:t> ipsum </a:t>
            </a:r>
            <a:r>
              <a:rPr lang="pt-BR" dirty="0" err="1"/>
              <a:t>dolor</a:t>
            </a:r>
            <a:r>
              <a:rPr lang="pt-BR" dirty="0"/>
              <a:t> </a:t>
            </a:r>
            <a:r>
              <a:rPr lang="pt-BR" dirty="0" err="1"/>
              <a:t>sit</a:t>
            </a:r>
            <a:r>
              <a:rPr lang="pt-BR" dirty="0"/>
              <a:t> </a:t>
            </a:r>
            <a:r>
              <a:rPr lang="pt-BR" dirty="0" err="1"/>
              <a:t>amet</a:t>
            </a:r>
            <a:r>
              <a:rPr lang="pt-BR" dirty="0"/>
              <a:t>, </a:t>
            </a:r>
            <a:r>
              <a:rPr lang="pt-BR" dirty="0" err="1"/>
              <a:t>consectetur</a:t>
            </a:r>
            <a:r>
              <a:rPr lang="pt-BR" dirty="0"/>
              <a:t> </a:t>
            </a:r>
            <a:r>
              <a:rPr lang="pt-BR" dirty="0" err="1"/>
              <a:t>adipiscing</a:t>
            </a:r>
            <a:r>
              <a:rPr lang="pt-BR" dirty="0"/>
              <a:t> </a:t>
            </a:r>
            <a:r>
              <a:rPr lang="pt-BR" dirty="0" err="1"/>
              <a:t>elit</a:t>
            </a:r>
            <a:r>
              <a:rPr lang="pt-BR" dirty="0"/>
              <a:t>. Nam </a:t>
            </a:r>
            <a:r>
              <a:rPr lang="pt-BR" dirty="0" err="1"/>
              <a:t>at</a:t>
            </a:r>
            <a:r>
              <a:rPr lang="pt-BR" dirty="0"/>
              <a:t> </a:t>
            </a:r>
            <a:r>
              <a:rPr lang="pt-BR" dirty="0" err="1"/>
              <a:t>scelerisque</a:t>
            </a:r>
            <a:r>
              <a:rPr lang="pt-BR" dirty="0"/>
              <a:t> </a:t>
            </a:r>
            <a:r>
              <a:rPr lang="pt-BR" dirty="0" err="1"/>
              <a:t>purus</a:t>
            </a:r>
            <a:r>
              <a:rPr lang="pt-BR" dirty="0"/>
              <a:t>. </a:t>
            </a:r>
            <a:r>
              <a:rPr lang="pt-BR" dirty="0" err="1"/>
              <a:t>Integer</a:t>
            </a:r>
            <a:r>
              <a:rPr lang="pt-BR" dirty="0"/>
              <a:t> </a:t>
            </a:r>
            <a:r>
              <a:rPr lang="pt-BR" dirty="0" err="1"/>
              <a:t>interdum</a:t>
            </a:r>
            <a:r>
              <a:rPr lang="pt-BR" dirty="0"/>
              <a:t> </a:t>
            </a:r>
            <a:r>
              <a:rPr lang="pt-BR" dirty="0" err="1"/>
              <a:t>hendrerit</a:t>
            </a:r>
            <a:r>
              <a:rPr lang="pt-BR" dirty="0"/>
              <a:t> </a:t>
            </a:r>
            <a:r>
              <a:rPr lang="pt-BR" dirty="0" err="1"/>
              <a:t>diam</a:t>
            </a:r>
            <a:r>
              <a:rPr lang="pt-BR" dirty="0"/>
              <a:t> non </a:t>
            </a:r>
            <a:r>
              <a:rPr lang="pt-BR" dirty="0" err="1"/>
              <a:t>tincidunt</a:t>
            </a:r>
            <a:r>
              <a:rPr lang="pt-BR" dirty="0"/>
              <a:t>. </a:t>
            </a:r>
            <a:r>
              <a:rPr lang="pt-BR" dirty="0" err="1"/>
              <a:t>Sed</a:t>
            </a:r>
            <a:r>
              <a:rPr lang="pt-BR" dirty="0"/>
              <a:t> </a:t>
            </a:r>
            <a:r>
              <a:rPr lang="pt-BR" dirty="0" err="1"/>
              <a:t>luctus</a:t>
            </a:r>
            <a:r>
              <a:rPr lang="pt-BR" dirty="0"/>
              <a:t> </a:t>
            </a:r>
            <a:r>
              <a:rPr lang="pt-BR" dirty="0" err="1"/>
              <a:t>ex</a:t>
            </a:r>
            <a:r>
              <a:rPr lang="pt-BR" dirty="0"/>
              <a:t> </a:t>
            </a:r>
            <a:r>
              <a:rPr lang="pt-BR" dirty="0" err="1"/>
              <a:t>sit</a:t>
            </a:r>
            <a:r>
              <a:rPr lang="pt-BR" dirty="0"/>
              <a:t> </a:t>
            </a:r>
            <a:r>
              <a:rPr lang="pt-BR" dirty="0" err="1"/>
              <a:t>amet</a:t>
            </a:r>
            <a:r>
              <a:rPr lang="pt-BR" dirty="0"/>
              <a:t> </a:t>
            </a:r>
            <a:r>
              <a:rPr lang="pt-BR" dirty="0" err="1"/>
              <a:t>quam</a:t>
            </a:r>
            <a:r>
              <a:rPr lang="pt-BR" dirty="0"/>
              <a:t> </a:t>
            </a:r>
            <a:r>
              <a:rPr lang="pt-BR" dirty="0" err="1"/>
              <a:t>congue</a:t>
            </a:r>
            <a:r>
              <a:rPr lang="pt-BR" dirty="0"/>
              <a:t> </a:t>
            </a:r>
            <a:r>
              <a:rPr lang="pt-BR" dirty="0" err="1"/>
              <a:t>suscipit</a:t>
            </a:r>
            <a:r>
              <a:rPr lang="pt-BR" dirty="0"/>
              <a:t>. </a:t>
            </a:r>
            <a:r>
              <a:rPr lang="pt-BR" dirty="0" err="1"/>
              <a:t>Quisque</a:t>
            </a:r>
            <a:r>
              <a:rPr lang="pt-BR" dirty="0"/>
              <a:t> </a:t>
            </a:r>
            <a:r>
              <a:rPr lang="pt-BR" dirty="0" err="1"/>
              <a:t>scelerisque</a:t>
            </a:r>
            <a:r>
              <a:rPr lang="pt-BR" dirty="0"/>
              <a:t> </a:t>
            </a:r>
            <a:r>
              <a:rPr lang="pt-BR" dirty="0" err="1"/>
              <a:t>rutrum</a:t>
            </a:r>
            <a:r>
              <a:rPr lang="pt-BR" dirty="0"/>
              <a:t> </a:t>
            </a:r>
            <a:r>
              <a:rPr lang="pt-BR" dirty="0" err="1"/>
              <a:t>lacus</a:t>
            </a:r>
            <a:r>
              <a:rPr lang="pt-BR" dirty="0"/>
              <a:t> id </a:t>
            </a:r>
            <a:r>
              <a:rPr lang="pt-BR" dirty="0" err="1"/>
              <a:t>mollis</a:t>
            </a:r>
            <a:r>
              <a:rPr lang="pt-BR" dirty="0"/>
              <a:t>. </a:t>
            </a:r>
            <a:r>
              <a:rPr lang="pt-BR" dirty="0" err="1"/>
              <a:t>Quisque</a:t>
            </a:r>
            <a:r>
              <a:rPr lang="pt-BR" dirty="0"/>
              <a:t> </a:t>
            </a:r>
            <a:r>
              <a:rPr lang="pt-BR" dirty="0" err="1"/>
              <a:t>ullamcorper</a:t>
            </a:r>
            <a:r>
              <a:rPr lang="pt-BR" dirty="0"/>
              <a:t> </a:t>
            </a:r>
            <a:r>
              <a:rPr lang="pt-BR" dirty="0" err="1"/>
              <a:t>tortor</a:t>
            </a:r>
            <a:r>
              <a:rPr lang="pt-BR" dirty="0"/>
              <a:t> </a:t>
            </a:r>
            <a:r>
              <a:rPr lang="pt-BR" dirty="0" err="1"/>
              <a:t>sed</a:t>
            </a:r>
            <a:r>
              <a:rPr lang="pt-BR" dirty="0"/>
              <a:t> </a:t>
            </a:r>
            <a:r>
              <a:rPr lang="pt-BR" dirty="0" err="1"/>
              <a:t>odio</a:t>
            </a:r>
            <a:r>
              <a:rPr lang="pt-BR" dirty="0"/>
              <a:t> </a:t>
            </a:r>
            <a:r>
              <a:rPr lang="pt-BR" dirty="0" err="1"/>
              <a:t>consectetur</a:t>
            </a:r>
            <a:r>
              <a:rPr lang="pt-BR" dirty="0"/>
              <a:t> </a:t>
            </a:r>
            <a:r>
              <a:rPr lang="pt-BR" dirty="0" err="1"/>
              <a:t>ornare</a:t>
            </a:r>
            <a:r>
              <a:rPr lang="pt-BR" dirty="0"/>
              <a:t>. </a:t>
            </a:r>
            <a:r>
              <a:rPr lang="pt-BR" dirty="0" err="1"/>
              <a:t>Curabitur</a:t>
            </a:r>
            <a:r>
              <a:rPr lang="pt-BR" dirty="0"/>
              <a:t> </a:t>
            </a:r>
            <a:r>
              <a:rPr lang="pt-BR" dirty="0" err="1"/>
              <a:t>interdum</a:t>
            </a:r>
            <a:r>
              <a:rPr lang="pt-BR" dirty="0"/>
              <a:t> </a:t>
            </a:r>
            <a:r>
              <a:rPr lang="pt-BR" dirty="0" err="1"/>
              <a:t>odio</a:t>
            </a:r>
            <a:r>
              <a:rPr lang="pt-BR" dirty="0"/>
              <a:t> sem, </a:t>
            </a:r>
            <a:r>
              <a:rPr lang="pt-BR" dirty="0" err="1"/>
              <a:t>rhoncus</a:t>
            </a:r>
            <a:r>
              <a:rPr lang="pt-BR" dirty="0"/>
              <a:t> </a:t>
            </a:r>
            <a:r>
              <a:rPr lang="pt-BR" dirty="0" err="1"/>
              <a:t>elementum</a:t>
            </a:r>
            <a:r>
              <a:rPr lang="pt-BR" dirty="0"/>
              <a:t> ipsum </a:t>
            </a:r>
            <a:r>
              <a:rPr lang="pt-BR" dirty="0" err="1"/>
              <a:t>posuere</a:t>
            </a:r>
            <a:r>
              <a:rPr lang="pt-BR" dirty="0"/>
              <a:t> </a:t>
            </a:r>
            <a:r>
              <a:rPr lang="pt-BR" dirty="0" err="1"/>
              <a:t>euismod</a:t>
            </a:r>
            <a:r>
              <a:rPr lang="pt-BR" dirty="0"/>
              <a:t>.</a:t>
            </a:r>
          </a:p>
        </p:txBody>
      </p:sp>
      <p:sp>
        <p:nvSpPr>
          <p:cNvPr id="15" name="Espaço Reservado para Texto 9">
            <a:extLst>
              <a:ext uri="{FF2B5EF4-FFF2-40B4-BE49-F238E27FC236}">
                <a16:creationId xmlns:a16="http://schemas.microsoft.com/office/drawing/2014/main" id="{702898D4-1C69-8845-A883-193E7044241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132320" y="873125"/>
            <a:ext cx="4148455" cy="5111749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50000"/>
              </a:lnSpc>
              <a:spcBef>
                <a:spcPts val="0"/>
              </a:spcBef>
              <a:buFontTx/>
              <a:buNone/>
              <a:defRPr sz="2400" b="1" i="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457200" indent="0">
              <a:buFontTx/>
              <a:buNone/>
              <a:defRPr>
                <a:latin typeface="Input Mono" panose="02000509020000090004" pitchFamily="49" charset="0"/>
              </a:defRPr>
            </a:lvl2pPr>
            <a:lvl3pPr marL="914400" indent="0">
              <a:buFontTx/>
              <a:buNone/>
              <a:defRPr>
                <a:latin typeface="Input Mono" panose="02000509020000090004" pitchFamily="49" charset="0"/>
              </a:defRPr>
            </a:lvl3pPr>
            <a:lvl4pPr marL="1371600" indent="0">
              <a:buFontTx/>
              <a:buNone/>
              <a:defRPr>
                <a:latin typeface="Input Mono" panose="02000509020000090004" pitchFamily="49" charset="0"/>
              </a:defRPr>
            </a:lvl4pPr>
            <a:lvl5pPr marL="1828800" indent="0">
              <a:buFontTx/>
              <a:buNone/>
              <a:defRPr>
                <a:latin typeface="Input Mono" panose="02000509020000090004" pitchFamily="49" charset="0"/>
              </a:defRPr>
            </a:lvl5pPr>
          </a:lstStyle>
          <a:p>
            <a:pPr lvl="0"/>
            <a:r>
              <a:rPr lang="pt-BR" dirty="0" err="1"/>
              <a:t>Lorem</a:t>
            </a:r>
            <a:r>
              <a:rPr lang="pt-BR" dirty="0"/>
              <a:t> ipsum </a:t>
            </a:r>
            <a:r>
              <a:rPr lang="pt-BR" dirty="0" err="1"/>
              <a:t>dolor</a:t>
            </a:r>
            <a:br>
              <a:rPr lang="pt-BR" dirty="0"/>
            </a:br>
            <a:r>
              <a:rPr lang="pt-BR" dirty="0" err="1"/>
              <a:t>sit</a:t>
            </a:r>
            <a:r>
              <a:rPr lang="pt-BR" dirty="0"/>
              <a:t> </a:t>
            </a:r>
            <a:r>
              <a:rPr lang="pt-BR" dirty="0" err="1"/>
              <a:t>amet</a:t>
            </a:r>
            <a:r>
              <a:rPr lang="pt-BR" dirty="0"/>
              <a:t>, </a:t>
            </a:r>
            <a:r>
              <a:rPr lang="pt-BR" dirty="0" err="1"/>
              <a:t>consectur</a:t>
            </a:r>
            <a:r>
              <a:rPr lang="pt-BR" dirty="0"/>
              <a:t> </a:t>
            </a:r>
            <a:br>
              <a:rPr lang="pt-BR" dirty="0"/>
            </a:br>
            <a:r>
              <a:rPr lang="pt-BR" dirty="0" err="1"/>
              <a:t>adipiscing</a:t>
            </a:r>
            <a:r>
              <a:rPr lang="pt-BR" dirty="0"/>
              <a:t> </a:t>
            </a:r>
            <a:r>
              <a:rPr lang="pt-BR" dirty="0" err="1"/>
              <a:t>elit</a:t>
            </a:r>
            <a:r>
              <a:rPr lang="pt-BR" dirty="0"/>
              <a:t>.</a:t>
            </a:r>
          </a:p>
        </p:txBody>
      </p:sp>
      <p:sp>
        <p:nvSpPr>
          <p:cNvPr id="16" name="Espaço Reservado para Texto 9">
            <a:extLst>
              <a:ext uri="{FF2B5EF4-FFF2-40B4-BE49-F238E27FC236}">
                <a16:creationId xmlns:a16="http://schemas.microsoft.com/office/drawing/2014/main" id="{C3FD697F-3FC1-FE43-B768-B83DC7E606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11225" y="897890"/>
            <a:ext cx="4148455" cy="1252855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2400" b="1" i="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457200" indent="0">
              <a:buFontTx/>
              <a:buNone/>
              <a:defRPr>
                <a:latin typeface="Input Mono" panose="02000509020000090004" pitchFamily="49" charset="0"/>
              </a:defRPr>
            </a:lvl2pPr>
            <a:lvl3pPr marL="914400" indent="0">
              <a:buFontTx/>
              <a:buNone/>
              <a:defRPr>
                <a:latin typeface="Input Mono" panose="02000509020000090004" pitchFamily="49" charset="0"/>
              </a:defRPr>
            </a:lvl3pPr>
            <a:lvl4pPr marL="1371600" indent="0">
              <a:buFontTx/>
              <a:buNone/>
              <a:defRPr>
                <a:latin typeface="Input Mono" panose="02000509020000090004" pitchFamily="49" charset="0"/>
              </a:defRPr>
            </a:lvl4pPr>
            <a:lvl5pPr marL="1828800" indent="0">
              <a:buFontTx/>
              <a:buNone/>
              <a:defRPr>
                <a:latin typeface="Input Mono" panose="02000509020000090004" pitchFamily="49" charset="0"/>
              </a:defRPr>
            </a:lvl5pPr>
          </a:lstStyle>
          <a:p>
            <a:pPr lvl="0"/>
            <a:r>
              <a:rPr lang="pt-BR" dirty="0"/>
              <a:t>TÍTULO EM ATÉ</a:t>
            </a:r>
            <a:br>
              <a:rPr lang="pt-BR" dirty="0"/>
            </a:br>
            <a:r>
              <a:rPr lang="pt-BR" dirty="0"/>
              <a:t>DUAS LINHAS</a:t>
            </a:r>
          </a:p>
        </p:txBody>
      </p:sp>
      <p:sp>
        <p:nvSpPr>
          <p:cNvPr id="17" name="Espaço Reservado para Texto 9">
            <a:extLst>
              <a:ext uri="{FF2B5EF4-FFF2-40B4-BE49-F238E27FC236}">
                <a16:creationId xmlns:a16="http://schemas.microsoft.com/office/drawing/2014/main" id="{C8E8F1A7-E092-B04E-966F-A20B1991A41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11225" y="441325"/>
            <a:ext cx="4148455" cy="15466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25000"/>
              </a:lnSpc>
              <a:spcBef>
                <a:spcPts val="0"/>
              </a:spcBef>
              <a:buFontTx/>
              <a:buNone/>
              <a:defRPr sz="800" b="0" i="0" spc="3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457200" indent="0">
              <a:buFontTx/>
              <a:buNone/>
              <a:defRPr>
                <a:latin typeface="Input Mono" panose="02000509020000090004" pitchFamily="49" charset="0"/>
              </a:defRPr>
            </a:lvl2pPr>
            <a:lvl3pPr marL="914400" indent="0">
              <a:buFontTx/>
              <a:buNone/>
              <a:defRPr>
                <a:latin typeface="Input Mono" panose="02000509020000090004" pitchFamily="49" charset="0"/>
              </a:defRPr>
            </a:lvl3pPr>
            <a:lvl4pPr marL="1371600" indent="0">
              <a:buFontTx/>
              <a:buNone/>
              <a:defRPr>
                <a:latin typeface="Input Mono" panose="02000509020000090004" pitchFamily="49" charset="0"/>
              </a:defRPr>
            </a:lvl4pPr>
            <a:lvl5pPr marL="1828800" indent="0">
              <a:buFontTx/>
              <a:buNone/>
              <a:defRPr>
                <a:latin typeface="Input Mono" panose="02000509020000090004" pitchFamily="49" charset="0"/>
              </a:defRPr>
            </a:lvl5pPr>
          </a:lstStyle>
          <a:p>
            <a:pPr lvl="0"/>
            <a:r>
              <a:rPr lang="pt-BR" dirty="0"/>
              <a:t>CABEÇALHO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41C4BF2C-B02C-AE4B-8DD1-CDD108551145}"/>
              </a:ext>
            </a:extLst>
          </p:cNvPr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571288" y="448582"/>
            <a:ext cx="176400" cy="20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45137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+ Olho 07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5B818AA1-A85A-1849-B707-499D46F45237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b="0" i="0" dirty="0">
              <a:solidFill>
                <a:schemeClr val="bg2"/>
              </a:solidFill>
              <a:latin typeface="Verdana" panose="020B0604030504040204" pitchFamily="34" charset="0"/>
            </a:endParaRPr>
          </a:p>
        </p:txBody>
      </p:sp>
      <p:sp>
        <p:nvSpPr>
          <p:cNvPr id="13" name="TextBox 3">
            <a:extLst>
              <a:ext uri="{FF2B5EF4-FFF2-40B4-BE49-F238E27FC236}">
                <a16:creationId xmlns:a16="http://schemas.microsoft.com/office/drawing/2014/main" id="{EEB7CC5C-D996-4046-9F8A-A9C6FA2E6DDD}"/>
              </a:ext>
            </a:extLst>
          </p:cNvPr>
          <p:cNvSpPr txBox="1"/>
          <p:nvPr userDrawn="1"/>
        </p:nvSpPr>
        <p:spPr>
          <a:xfrm>
            <a:off x="442913" y="441326"/>
            <a:ext cx="468312" cy="15466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l" defTabSz="685800" hangingPunct="1">
              <a:spcAft>
                <a:spcPts val="1125"/>
              </a:spcAft>
            </a:pPr>
            <a:fld id="{A9B80724-4D91-4673-9A0E-25EB49A8E810}" type="slidenum">
              <a:rPr lang="en-US" sz="800" b="0" i="0" kern="1200" spc="300" smtClean="0">
                <a:solidFill>
                  <a:schemeClr val="accent1"/>
                </a:solidFill>
                <a:latin typeface="Verdana" panose="020B0604030504040204" pitchFamily="34" charset="0"/>
                <a:ea typeface="+mn-ea"/>
                <a:cs typeface="Poppins" panose="02000000000000000000" pitchFamily="2" charset="0"/>
              </a:rPr>
              <a:pPr algn="l" defTabSz="685800" hangingPunct="1">
                <a:spcAft>
                  <a:spcPts val="1125"/>
                </a:spcAft>
              </a:pPr>
              <a:t>‹nº›</a:t>
            </a:fld>
            <a:endParaRPr lang="en-US" sz="800" b="0" i="0" kern="1200" spc="300" dirty="0">
              <a:solidFill>
                <a:schemeClr val="accent1"/>
              </a:solidFill>
              <a:latin typeface="Verdana" panose="020B0604030504040204" pitchFamily="34" charset="0"/>
              <a:ea typeface="+mn-ea"/>
              <a:cs typeface="Poppins" panose="02000000000000000000" pitchFamily="2" charset="0"/>
            </a:endParaRPr>
          </a:p>
        </p:txBody>
      </p:sp>
      <p:sp>
        <p:nvSpPr>
          <p:cNvPr id="14" name="Espaço Reservado para Texto 9">
            <a:extLst>
              <a:ext uri="{FF2B5EF4-FFF2-40B4-BE49-F238E27FC236}">
                <a16:creationId xmlns:a16="http://schemas.microsoft.com/office/drawing/2014/main" id="{24548F1C-69EC-F14D-8F60-A6DA59239D3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1225" y="2820203"/>
            <a:ext cx="4148455" cy="316467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50000"/>
              </a:lnSpc>
              <a:spcBef>
                <a:spcPts val="0"/>
              </a:spcBef>
              <a:buFontTx/>
              <a:buNone/>
              <a:defRPr lang="pt-BR" sz="1100" b="0" i="0" smtClean="0">
                <a:solidFill>
                  <a:schemeClr val="bg2">
                    <a:lumMod val="10000"/>
                  </a:schemeClr>
                </a:solidFill>
                <a:effectLst/>
                <a:latin typeface="Verdana" panose="020B0604030504040204" pitchFamily="34" charset="0"/>
              </a:defRPr>
            </a:lvl1pPr>
            <a:lvl2pPr marL="457200" indent="0">
              <a:buFontTx/>
              <a:buNone/>
              <a:defRPr>
                <a:latin typeface="Input Mono" panose="02000509020000090004" pitchFamily="49" charset="0"/>
              </a:defRPr>
            </a:lvl2pPr>
            <a:lvl3pPr marL="914400" indent="0">
              <a:buFontTx/>
              <a:buNone/>
              <a:defRPr>
                <a:latin typeface="Input Mono" panose="02000509020000090004" pitchFamily="49" charset="0"/>
              </a:defRPr>
            </a:lvl3pPr>
            <a:lvl4pPr marL="1371600" indent="0">
              <a:buFontTx/>
              <a:buNone/>
              <a:defRPr>
                <a:latin typeface="Input Mono" panose="02000509020000090004" pitchFamily="49" charset="0"/>
              </a:defRPr>
            </a:lvl4pPr>
            <a:lvl5pPr marL="1828800" indent="0">
              <a:buFontTx/>
              <a:buNone/>
              <a:defRPr>
                <a:latin typeface="Input Mono" panose="02000509020000090004" pitchFamily="49" charset="0"/>
              </a:defRPr>
            </a:lvl5pPr>
          </a:lstStyle>
          <a:p>
            <a:pPr lvl="0"/>
            <a:r>
              <a:rPr lang="pt-BR" dirty="0" err="1"/>
              <a:t>Lorem</a:t>
            </a:r>
            <a:r>
              <a:rPr lang="pt-BR" dirty="0"/>
              <a:t> ipsum </a:t>
            </a:r>
            <a:r>
              <a:rPr lang="pt-BR" dirty="0" err="1"/>
              <a:t>dolor</a:t>
            </a:r>
            <a:r>
              <a:rPr lang="pt-BR" dirty="0"/>
              <a:t> </a:t>
            </a:r>
            <a:r>
              <a:rPr lang="pt-BR" dirty="0" err="1"/>
              <a:t>sit</a:t>
            </a:r>
            <a:r>
              <a:rPr lang="pt-BR" dirty="0"/>
              <a:t> </a:t>
            </a:r>
            <a:r>
              <a:rPr lang="pt-BR" dirty="0" err="1"/>
              <a:t>amet</a:t>
            </a:r>
            <a:r>
              <a:rPr lang="pt-BR" dirty="0"/>
              <a:t>, </a:t>
            </a:r>
            <a:r>
              <a:rPr lang="pt-BR" dirty="0" err="1"/>
              <a:t>consectetur</a:t>
            </a:r>
            <a:r>
              <a:rPr lang="pt-BR" dirty="0"/>
              <a:t> </a:t>
            </a:r>
            <a:r>
              <a:rPr lang="pt-BR" dirty="0" err="1"/>
              <a:t>adipiscing</a:t>
            </a:r>
            <a:r>
              <a:rPr lang="pt-BR" dirty="0"/>
              <a:t> </a:t>
            </a:r>
            <a:r>
              <a:rPr lang="pt-BR" dirty="0" err="1"/>
              <a:t>elit</a:t>
            </a:r>
            <a:r>
              <a:rPr lang="pt-BR" dirty="0"/>
              <a:t>. Nam </a:t>
            </a:r>
            <a:r>
              <a:rPr lang="pt-BR" dirty="0" err="1"/>
              <a:t>at</a:t>
            </a:r>
            <a:r>
              <a:rPr lang="pt-BR" dirty="0"/>
              <a:t> </a:t>
            </a:r>
            <a:r>
              <a:rPr lang="pt-BR" dirty="0" err="1"/>
              <a:t>scelerisque</a:t>
            </a:r>
            <a:r>
              <a:rPr lang="pt-BR" dirty="0"/>
              <a:t> </a:t>
            </a:r>
            <a:r>
              <a:rPr lang="pt-BR" dirty="0" err="1"/>
              <a:t>purus</a:t>
            </a:r>
            <a:r>
              <a:rPr lang="pt-BR" dirty="0"/>
              <a:t>. </a:t>
            </a:r>
            <a:r>
              <a:rPr lang="pt-BR" dirty="0" err="1"/>
              <a:t>Integer</a:t>
            </a:r>
            <a:r>
              <a:rPr lang="pt-BR" dirty="0"/>
              <a:t> </a:t>
            </a:r>
            <a:r>
              <a:rPr lang="pt-BR" dirty="0" err="1"/>
              <a:t>interdum</a:t>
            </a:r>
            <a:r>
              <a:rPr lang="pt-BR" dirty="0"/>
              <a:t> </a:t>
            </a:r>
            <a:r>
              <a:rPr lang="pt-BR" dirty="0" err="1"/>
              <a:t>hendrerit</a:t>
            </a:r>
            <a:r>
              <a:rPr lang="pt-BR" dirty="0"/>
              <a:t> </a:t>
            </a:r>
            <a:r>
              <a:rPr lang="pt-BR" dirty="0" err="1"/>
              <a:t>diam</a:t>
            </a:r>
            <a:r>
              <a:rPr lang="pt-BR" dirty="0"/>
              <a:t> non </a:t>
            </a:r>
            <a:r>
              <a:rPr lang="pt-BR" dirty="0" err="1"/>
              <a:t>tincidunt</a:t>
            </a:r>
            <a:r>
              <a:rPr lang="pt-BR" dirty="0"/>
              <a:t>. </a:t>
            </a:r>
            <a:r>
              <a:rPr lang="pt-BR" dirty="0" err="1"/>
              <a:t>Sed</a:t>
            </a:r>
            <a:r>
              <a:rPr lang="pt-BR" dirty="0"/>
              <a:t> </a:t>
            </a:r>
            <a:r>
              <a:rPr lang="pt-BR" dirty="0" err="1"/>
              <a:t>luctus</a:t>
            </a:r>
            <a:r>
              <a:rPr lang="pt-BR" dirty="0"/>
              <a:t> </a:t>
            </a:r>
            <a:r>
              <a:rPr lang="pt-BR" dirty="0" err="1"/>
              <a:t>ex</a:t>
            </a:r>
            <a:r>
              <a:rPr lang="pt-BR" dirty="0"/>
              <a:t> </a:t>
            </a:r>
            <a:r>
              <a:rPr lang="pt-BR" dirty="0" err="1"/>
              <a:t>sit</a:t>
            </a:r>
            <a:r>
              <a:rPr lang="pt-BR" dirty="0"/>
              <a:t> </a:t>
            </a:r>
            <a:r>
              <a:rPr lang="pt-BR" dirty="0" err="1"/>
              <a:t>amet</a:t>
            </a:r>
            <a:r>
              <a:rPr lang="pt-BR" dirty="0"/>
              <a:t> </a:t>
            </a:r>
            <a:r>
              <a:rPr lang="pt-BR" dirty="0" err="1"/>
              <a:t>quam</a:t>
            </a:r>
            <a:r>
              <a:rPr lang="pt-BR" dirty="0"/>
              <a:t> </a:t>
            </a:r>
            <a:r>
              <a:rPr lang="pt-BR" dirty="0" err="1"/>
              <a:t>congue</a:t>
            </a:r>
            <a:r>
              <a:rPr lang="pt-BR" dirty="0"/>
              <a:t> </a:t>
            </a:r>
            <a:r>
              <a:rPr lang="pt-BR" dirty="0" err="1"/>
              <a:t>suscipit</a:t>
            </a:r>
            <a:r>
              <a:rPr lang="pt-BR" dirty="0"/>
              <a:t>. </a:t>
            </a:r>
            <a:r>
              <a:rPr lang="pt-BR" dirty="0" err="1"/>
              <a:t>Quisque</a:t>
            </a:r>
            <a:r>
              <a:rPr lang="pt-BR" dirty="0"/>
              <a:t> </a:t>
            </a:r>
            <a:r>
              <a:rPr lang="pt-BR" dirty="0" err="1"/>
              <a:t>scelerisque</a:t>
            </a:r>
            <a:r>
              <a:rPr lang="pt-BR" dirty="0"/>
              <a:t> </a:t>
            </a:r>
            <a:r>
              <a:rPr lang="pt-BR" dirty="0" err="1"/>
              <a:t>rutrum</a:t>
            </a:r>
            <a:r>
              <a:rPr lang="pt-BR" dirty="0"/>
              <a:t> </a:t>
            </a:r>
            <a:r>
              <a:rPr lang="pt-BR" dirty="0" err="1"/>
              <a:t>lacus</a:t>
            </a:r>
            <a:r>
              <a:rPr lang="pt-BR" dirty="0"/>
              <a:t> id </a:t>
            </a:r>
            <a:r>
              <a:rPr lang="pt-BR" dirty="0" err="1"/>
              <a:t>mollis</a:t>
            </a:r>
            <a:r>
              <a:rPr lang="pt-BR" dirty="0"/>
              <a:t>. </a:t>
            </a:r>
            <a:r>
              <a:rPr lang="pt-BR" dirty="0" err="1"/>
              <a:t>Quisque</a:t>
            </a:r>
            <a:r>
              <a:rPr lang="pt-BR" dirty="0"/>
              <a:t> </a:t>
            </a:r>
            <a:r>
              <a:rPr lang="pt-BR" dirty="0" err="1"/>
              <a:t>ullamcorper</a:t>
            </a:r>
            <a:r>
              <a:rPr lang="pt-BR" dirty="0"/>
              <a:t> </a:t>
            </a:r>
            <a:r>
              <a:rPr lang="pt-BR" dirty="0" err="1"/>
              <a:t>tortor</a:t>
            </a:r>
            <a:r>
              <a:rPr lang="pt-BR" dirty="0"/>
              <a:t> </a:t>
            </a:r>
            <a:r>
              <a:rPr lang="pt-BR" dirty="0" err="1"/>
              <a:t>sed</a:t>
            </a:r>
            <a:r>
              <a:rPr lang="pt-BR" dirty="0"/>
              <a:t> </a:t>
            </a:r>
            <a:r>
              <a:rPr lang="pt-BR" dirty="0" err="1"/>
              <a:t>odio</a:t>
            </a:r>
            <a:r>
              <a:rPr lang="pt-BR" dirty="0"/>
              <a:t> </a:t>
            </a:r>
            <a:r>
              <a:rPr lang="pt-BR" dirty="0" err="1"/>
              <a:t>consectetur</a:t>
            </a:r>
            <a:r>
              <a:rPr lang="pt-BR" dirty="0"/>
              <a:t> </a:t>
            </a:r>
            <a:r>
              <a:rPr lang="pt-BR" dirty="0" err="1"/>
              <a:t>ornare</a:t>
            </a:r>
            <a:r>
              <a:rPr lang="pt-BR" dirty="0"/>
              <a:t>. </a:t>
            </a:r>
            <a:r>
              <a:rPr lang="pt-BR" dirty="0" err="1"/>
              <a:t>Curabitur</a:t>
            </a:r>
            <a:r>
              <a:rPr lang="pt-BR" dirty="0"/>
              <a:t> </a:t>
            </a:r>
            <a:r>
              <a:rPr lang="pt-BR" dirty="0" err="1"/>
              <a:t>interdum</a:t>
            </a:r>
            <a:r>
              <a:rPr lang="pt-BR" dirty="0"/>
              <a:t> </a:t>
            </a:r>
            <a:r>
              <a:rPr lang="pt-BR" dirty="0" err="1"/>
              <a:t>odio</a:t>
            </a:r>
            <a:r>
              <a:rPr lang="pt-BR" dirty="0"/>
              <a:t> sem, </a:t>
            </a:r>
            <a:r>
              <a:rPr lang="pt-BR" dirty="0" err="1"/>
              <a:t>rhoncus</a:t>
            </a:r>
            <a:r>
              <a:rPr lang="pt-BR" dirty="0"/>
              <a:t> </a:t>
            </a:r>
            <a:r>
              <a:rPr lang="pt-BR" dirty="0" err="1"/>
              <a:t>elementum</a:t>
            </a:r>
            <a:r>
              <a:rPr lang="pt-BR" dirty="0"/>
              <a:t> ipsum </a:t>
            </a:r>
            <a:r>
              <a:rPr lang="pt-BR" dirty="0" err="1"/>
              <a:t>posuere</a:t>
            </a:r>
            <a:r>
              <a:rPr lang="pt-BR" dirty="0"/>
              <a:t> </a:t>
            </a:r>
            <a:r>
              <a:rPr lang="pt-BR" dirty="0" err="1"/>
              <a:t>euismod</a:t>
            </a:r>
            <a:r>
              <a:rPr lang="pt-BR" dirty="0"/>
              <a:t>.</a:t>
            </a:r>
          </a:p>
        </p:txBody>
      </p:sp>
      <p:sp>
        <p:nvSpPr>
          <p:cNvPr id="15" name="Espaço Reservado para Texto 9">
            <a:extLst>
              <a:ext uri="{FF2B5EF4-FFF2-40B4-BE49-F238E27FC236}">
                <a16:creationId xmlns:a16="http://schemas.microsoft.com/office/drawing/2014/main" id="{4F34A3C7-8C68-4545-9628-5408C31EE62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132320" y="873125"/>
            <a:ext cx="4148455" cy="5111749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50000"/>
              </a:lnSpc>
              <a:spcBef>
                <a:spcPts val="0"/>
              </a:spcBef>
              <a:buFontTx/>
              <a:buNone/>
              <a:defRPr sz="2400" b="1" i="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457200" indent="0">
              <a:buFontTx/>
              <a:buNone/>
              <a:defRPr>
                <a:latin typeface="Input Mono" panose="02000509020000090004" pitchFamily="49" charset="0"/>
              </a:defRPr>
            </a:lvl2pPr>
            <a:lvl3pPr marL="914400" indent="0">
              <a:buFontTx/>
              <a:buNone/>
              <a:defRPr>
                <a:latin typeface="Input Mono" panose="02000509020000090004" pitchFamily="49" charset="0"/>
              </a:defRPr>
            </a:lvl3pPr>
            <a:lvl4pPr marL="1371600" indent="0">
              <a:buFontTx/>
              <a:buNone/>
              <a:defRPr>
                <a:latin typeface="Input Mono" panose="02000509020000090004" pitchFamily="49" charset="0"/>
              </a:defRPr>
            </a:lvl4pPr>
            <a:lvl5pPr marL="1828800" indent="0">
              <a:buFontTx/>
              <a:buNone/>
              <a:defRPr>
                <a:latin typeface="Input Mono" panose="02000509020000090004" pitchFamily="49" charset="0"/>
              </a:defRPr>
            </a:lvl5pPr>
          </a:lstStyle>
          <a:p>
            <a:pPr lvl="0"/>
            <a:r>
              <a:rPr lang="pt-BR" dirty="0" err="1"/>
              <a:t>Lorem</a:t>
            </a:r>
            <a:r>
              <a:rPr lang="pt-BR" dirty="0"/>
              <a:t> ipsum </a:t>
            </a:r>
            <a:r>
              <a:rPr lang="pt-BR" dirty="0" err="1"/>
              <a:t>dolor</a:t>
            </a:r>
            <a:br>
              <a:rPr lang="pt-BR" dirty="0"/>
            </a:br>
            <a:r>
              <a:rPr lang="pt-BR" dirty="0" err="1"/>
              <a:t>sit</a:t>
            </a:r>
            <a:r>
              <a:rPr lang="pt-BR" dirty="0"/>
              <a:t> </a:t>
            </a:r>
            <a:r>
              <a:rPr lang="pt-BR" dirty="0" err="1"/>
              <a:t>amet</a:t>
            </a:r>
            <a:r>
              <a:rPr lang="pt-BR" dirty="0"/>
              <a:t>, </a:t>
            </a:r>
            <a:r>
              <a:rPr lang="pt-BR" dirty="0" err="1"/>
              <a:t>consectur</a:t>
            </a:r>
            <a:r>
              <a:rPr lang="pt-BR" dirty="0"/>
              <a:t> </a:t>
            </a:r>
            <a:br>
              <a:rPr lang="pt-BR" dirty="0"/>
            </a:br>
            <a:r>
              <a:rPr lang="pt-BR" dirty="0" err="1"/>
              <a:t>adipiscing</a:t>
            </a:r>
            <a:r>
              <a:rPr lang="pt-BR" dirty="0"/>
              <a:t> </a:t>
            </a:r>
            <a:r>
              <a:rPr lang="pt-BR" dirty="0" err="1"/>
              <a:t>elit</a:t>
            </a:r>
            <a:r>
              <a:rPr lang="pt-BR" dirty="0"/>
              <a:t>.</a:t>
            </a:r>
          </a:p>
        </p:txBody>
      </p:sp>
      <p:sp>
        <p:nvSpPr>
          <p:cNvPr id="16" name="Espaço Reservado para Texto 9">
            <a:extLst>
              <a:ext uri="{FF2B5EF4-FFF2-40B4-BE49-F238E27FC236}">
                <a16:creationId xmlns:a16="http://schemas.microsoft.com/office/drawing/2014/main" id="{00365645-E771-A643-A813-37378C8AF73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11225" y="897890"/>
            <a:ext cx="4148455" cy="1252855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2400" b="1" i="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457200" indent="0">
              <a:buFontTx/>
              <a:buNone/>
              <a:defRPr>
                <a:latin typeface="Input Mono" panose="02000509020000090004" pitchFamily="49" charset="0"/>
              </a:defRPr>
            </a:lvl2pPr>
            <a:lvl3pPr marL="914400" indent="0">
              <a:buFontTx/>
              <a:buNone/>
              <a:defRPr>
                <a:latin typeface="Input Mono" panose="02000509020000090004" pitchFamily="49" charset="0"/>
              </a:defRPr>
            </a:lvl3pPr>
            <a:lvl4pPr marL="1371600" indent="0">
              <a:buFontTx/>
              <a:buNone/>
              <a:defRPr>
                <a:latin typeface="Input Mono" panose="02000509020000090004" pitchFamily="49" charset="0"/>
              </a:defRPr>
            </a:lvl4pPr>
            <a:lvl5pPr marL="1828800" indent="0">
              <a:buFontTx/>
              <a:buNone/>
              <a:defRPr>
                <a:latin typeface="Input Mono" panose="02000509020000090004" pitchFamily="49" charset="0"/>
              </a:defRPr>
            </a:lvl5pPr>
          </a:lstStyle>
          <a:p>
            <a:pPr lvl="0"/>
            <a:r>
              <a:rPr lang="pt-BR" dirty="0"/>
              <a:t>TÍTULO EM ATÉ</a:t>
            </a:r>
            <a:br>
              <a:rPr lang="pt-BR" dirty="0"/>
            </a:br>
            <a:r>
              <a:rPr lang="pt-BR" dirty="0"/>
              <a:t>DUAS LINHAS</a:t>
            </a:r>
          </a:p>
        </p:txBody>
      </p:sp>
      <p:sp>
        <p:nvSpPr>
          <p:cNvPr id="17" name="Espaço Reservado para Texto 9">
            <a:extLst>
              <a:ext uri="{FF2B5EF4-FFF2-40B4-BE49-F238E27FC236}">
                <a16:creationId xmlns:a16="http://schemas.microsoft.com/office/drawing/2014/main" id="{5B8A2311-C18B-EE48-A2D6-7B09AECF2F7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11225" y="441325"/>
            <a:ext cx="4148455" cy="15466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25000"/>
              </a:lnSpc>
              <a:spcBef>
                <a:spcPts val="0"/>
              </a:spcBef>
              <a:buFontTx/>
              <a:buNone/>
              <a:defRPr sz="800" b="0" i="0" spc="3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457200" indent="0">
              <a:buFontTx/>
              <a:buNone/>
              <a:defRPr>
                <a:latin typeface="Input Mono" panose="02000509020000090004" pitchFamily="49" charset="0"/>
              </a:defRPr>
            </a:lvl2pPr>
            <a:lvl3pPr marL="914400" indent="0">
              <a:buFontTx/>
              <a:buNone/>
              <a:defRPr>
                <a:latin typeface="Input Mono" panose="02000509020000090004" pitchFamily="49" charset="0"/>
              </a:defRPr>
            </a:lvl3pPr>
            <a:lvl4pPr marL="1371600" indent="0">
              <a:buFontTx/>
              <a:buNone/>
              <a:defRPr>
                <a:latin typeface="Input Mono" panose="02000509020000090004" pitchFamily="49" charset="0"/>
              </a:defRPr>
            </a:lvl4pPr>
            <a:lvl5pPr marL="1828800" indent="0">
              <a:buFontTx/>
              <a:buNone/>
              <a:defRPr>
                <a:latin typeface="Input Mono" panose="02000509020000090004" pitchFamily="49" charset="0"/>
              </a:defRPr>
            </a:lvl5pPr>
          </a:lstStyle>
          <a:p>
            <a:pPr lvl="0"/>
            <a:r>
              <a:rPr lang="pt-BR" dirty="0"/>
              <a:t>CABEÇALHO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6FA9A14B-5A33-E742-9392-06FC7AD8F0FE}"/>
              </a:ext>
            </a:extLst>
          </p:cNvPr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571288" y="448582"/>
            <a:ext cx="176400" cy="20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62960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+ Tópicos 0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ço Reservado para Texto 9">
            <a:extLst>
              <a:ext uri="{FF2B5EF4-FFF2-40B4-BE49-F238E27FC236}">
                <a16:creationId xmlns:a16="http://schemas.microsoft.com/office/drawing/2014/main" id="{54D82E60-5F63-2D4E-AD44-C75DF4F4AB5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132320" y="873125"/>
            <a:ext cx="4148455" cy="5111749"/>
          </a:xfrm>
          <a:prstGeom prst="rect">
            <a:avLst/>
          </a:prstGeom>
        </p:spPr>
        <p:txBody>
          <a:bodyPr lIns="0" tIns="0" rIns="0" bIns="0" anchor="ctr"/>
          <a:lstStyle>
            <a:lvl1pPr marL="457200" marR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400" b="0" i="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457200" indent="0">
              <a:buFontTx/>
              <a:buNone/>
              <a:defRPr>
                <a:latin typeface="Input Mono" panose="02000509020000090004" pitchFamily="49" charset="0"/>
              </a:defRPr>
            </a:lvl2pPr>
            <a:lvl3pPr marL="914400" indent="0">
              <a:buFontTx/>
              <a:buNone/>
              <a:defRPr>
                <a:latin typeface="Input Mono" panose="02000509020000090004" pitchFamily="49" charset="0"/>
              </a:defRPr>
            </a:lvl3pPr>
            <a:lvl4pPr marL="1371600" indent="0">
              <a:buFontTx/>
              <a:buNone/>
              <a:defRPr>
                <a:latin typeface="Input Mono" panose="02000509020000090004" pitchFamily="49" charset="0"/>
              </a:defRPr>
            </a:lvl4pPr>
            <a:lvl5pPr marL="1828800" indent="0">
              <a:buFontTx/>
              <a:buNone/>
              <a:defRPr>
                <a:latin typeface="Input Mono" panose="02000509020000090004" pitchFamily="49" charset="0"/>
              </a:defRPr>
            </a:lvl5pPr>
          </a:lstStyle>
          <a:p>
            <a:pPr lvl="0"/>
            <a:r>
              <a:rPr lang="pt-BR" dirty="0" err="1"/>
              <a:t>Lorem</a:t>
            </a:r>
            <a:r>
              <a:rPr lang="pt-BR" dirty="0"/>
              <a:t> ipsum </a:t>
            </a:r>
            <a:r>
              <a:rPr lang="pt-BR" dirty="0" err="1"/>
              <a:t>dolor</a:t>
            </a:r>
            <a:endParaRPr lang="pt-BR" dirty="0"/>
          </a:p>
          <a:p>
            <a:pPr lvl="0"/>
            <a:r>
              <a:rPr lang="pt-BR" dirty="0" err="1"/>
              <a:t>Lorem</a:t>
            </a:r>
            <a:r>
              <a:rPr lang="pt-BR" dirty="0"/>
              <a:t> ipsum </a:t>
            </a:r>
            <a:r>
              <a:rPr lang="pt-BR" dirty="0" err="1"/>
              <a:t>dolor</a:t>
            </a:r>
            <a:endParaRPr lang="pt-BR" dirty="0"/>
          </a:p>
          <a:p>
            <a:pPr lvl="0"/>
            <a:r>
              <a:rPr lang="pt-BR" dirty="0" err="1"/>
              <a:t>Lorem</a:t>
            </a:r>
            <a:r>
              <a:rPr lang="pt-BR" dirty="0"/>
              <a:t> ipsum </a:t>
            </a:r>
            <a:r>
              <a:rPr lang="pt-BR" dirty="0" err="1"/>
              <a:t>dolor</a:t>
            </a:r>
            <a:endParaRPr lang="pt-BR" dirty="0"/>
          </a:p>
          <a:p>
            <a:pPr lvl="0"/>
            <a:r>
              <a:rPr lang="pt-BR" dirty="0" err="1"/>
              <a:t>Lorem</a:t>
            </a:r>
            <a:r>
              <a:rPr lang="pt-BR" dirty="0"/>
              <a:t> ipsum </a:t>
            </a:r>
            <a:r>
              <a:rPr lang="pt-BR" dirty="0" err="1"/>
              <a:t>dolor</a:t>
            </a:r>
            <a:endParaRPr lang="pt-BR" dirty="0"/>
          </a:p>
        </p:txBody>
      </p:sp>
      <p:sp>
        <p:nvSpPr>
          <p:cNvPr id="11" name="Espaço Reservado para Texto 9">
            <a:extLst>
              <a:ext uri="{FF2B5EF4-FFF2-40B4-BE49-F238E27FC236}">
                <a16:creationId xmlns:a16="http://schemas.microsoft.com/office/drawing/2014/main" id="{181696C2-514D-F142-AD32-30EA217D79B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1225" y="2820203"/>
            <a:ext cx="4148455" cy="316467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50000"/>
              </a:lnSpc>
              <a:spcBef>
                <a:spcPts val="0"/>
              </a:spcBef>
              <a:buFontTx/>
              <a:buNone/>
              <a:defRPr lang="pt-BR" sz="1100" b="0" i="0" smtClean="0">
                <a:solidFill>
                  <a:schemeClr val="bg2">
                    <a:lumMod val="10000"/>
                  </a:schemeClr>
                </a:solidFill>
                <a:effectLst/>
                <a:latin typeface="Verdana" panose="020B0604030504040204" pitchFamily="34" charset="0"/>
              </a:defRPr>
            </a:lvl1pPr>
            <a:lvl2pPr marL="457200" indent="0">
              <a:buFontTx/>
              <a:buNone/>
              <a:defRPr>
                <a:latin typeface="Input Mono" panose="02000509020000090004" pitchFamily="49" charset="0"/>
              </a:defRPr>
            </a:lvl2pPr>
            <a:lvl3pPr marL="914400" indent="0">
              <a:buFontTx/>
              <a:buNone/>
              <a:defRPr>
                <a:latin typeface="Input Mono" panose="02000509020000090004" pitchFamily="49" charset="0"/>
              </a:defRPr>
            </a:lvl3pPr>
            <a:lvl4pPr marL="1371600" indent="0">
              <a:buFontTx/>
              <a:buNone/>
              <a:defRPr>
                <a:latin typeface="Input Mono" panose="02000509020000090004" pitchFamily="49" charset="0"/>
              </a:defRPr>
            </a:lvl4pPr>
            <a:lvl5pPr marL="1828800" indent="0">
              <a:buFontTx/>
              <a:buNone/>
              <a:defRPr>
                <a:latin typeface="Input Mono" panose="02000509020000090004" pitchFamily="49" charset="0"/>
              </a:defRPr>
            </a:lvl5pPr>
          </a:lstStyle>
          <a:p>
            <a:pPr lvl="0"/>
            <a:r>
              <a:rPr lang="pt-BR" dirty="0" err="1"/>
              <a:t>Lorem</a:t>
            </a:r>
            <a:r>
              <a:rPr lang="pt-BR" dirty="0"/>
              <a:t> ipsum </a:t>
            </a:r>
            <a:r>
              <a:rPr lang="pt-BR" dirty="0" err="1"/>
              <a:t>dolor</a:t>
            </a:r>
            <a:r>
              <a:rPr lang="pt-BR" dirty="0"/>
              <a:t> </a:t>
            </a:r>
            <a:r>
              <a:rPr lang="pt-BR" dirty="0" err="1"/>
              <a:t>sit</a:t>
            </a:r>
            <a:r>
              <a:rPr lang="pt-BR" dirty="0"/>
              <a:t> </a:t>
            </a:r>
            <a:r>
              <a:rPr lang="pt-BR" dirty="0" err="1"/>
              <a:t>amet</a:t>
            </a:r>
            <a:r>
              <a:rPr lang="pt-BR" dirty="0"/>
              <a:t>, </a:t>
            </a:r>
            <a:r>
              <a:rPr lang="pt-BR" dirty="0" err="1"/>
              <a:t>consectetur</a:t>
            </a:r>
            <a:r>
              <a:rPr lang="pt-BR" dirty="0"/>
              <a:t> </a:t>
            </a:r>
            <a:r>
              <a:rPr lang="pt-BR" dirty="0" err="1"/>
              <a:t>adipiscing</a:t>
            </a:r>
            <a:r>
              <a:rPr lang="pt-BR" dirty="0"/>
              <a:t> </a:t>
            </a:r>
            <a:r>
              <a:rPr lang="pt-BR" dirty="0" err="1"/>
              <a:t>elit</a:t>
            </a:r>
            <a:r>
              <a:rPr lang="pt-BR" dirty="0"/>
              <a:t>. Nam </a:t>
            </a:r>
            <a:r>
              <a:rPr lang="pt-BR" dirty="0" err="1"/>
              <a:t>at</a:t>
            </a:r>
            <a:r>
              <a:rPr lang="pt-BR" dirty="0"/>
              <a:t> </a:t>
            </a:r>
            <a:r>
              <a:rPr lang="pt-BR" dirty="0" err="1"/>
              <a:t>scelerisque</a:t>
            </a:r>
            <a:r>
              <a:rPr lang="pt-BR" dirty="0"/>
              <a:t> </a:t>
            </a:r>
            <a:r>
              <a:rPr lang="pt-BR" dirty="0" err="1"/>
              <a:t>purus</a:t>
            </a:r>
            <a:r>
              <a:rPr lang="pt-BR" dirty="0"/>
              <a:t>. </a:t>
            </a:r>
            <a:r>
              <a:rPr lang="pt-BR" dirty="0" err="1"/>
              <a:t>Integer</a:t>
            </a:r>
            <a:r>
              <a:rPr lang="pt-BR" dirty="0"/>
              <a:t> </a:t>
            </a:r>
            <a:r>
              <a:rPr lang="pt-BR" dirty="0" err="1"/>
              <a:t>interdum</a:t>
            </a:r>
            <a:r>
              <a:rPr lang="pt-BR" dirty="0"/>
              <a:t> </a:t>
            </a:r>
            <a:r>
              <a:rPr lang="pt-BR" dirty="0" err="1"/>
              <a:t>hendrerit</a:t>
            </a:r>
            <a:r>
              <a:rPr lang="pt-BR" dirty="0"/>
              <a:t> </a:t>
            </a:r>
            <a:r>
              <a:rPr lang="pt-BR" dirty="0" err="1"/>
              <a:t>diam</a:t>
            </a:r>
            <a:r>
              <a:rPr lang="pt-BR" dirty="0"/>
              <a:t> non </a:t>
            </a:r>
            <a:r>
              <a:rPr lang="pt-BR" dirty="0" err="1"/>
              <a:t>tincidunt</a:t>
            </a:r>
            <a:r>
              <a:rPr lang="pt-BR" dirty="0"/>
              <a:t>. </a:t>
            </a:r>
            <a:r>
              <a:rPr lang="pt-BR" dirty="0" err="1"/>
              <a:t>Sed</a:t>
            </a:r>
            <a:r>
              <a:rPr lang="pt-BR" dirty="0"/>
              <a:t> </a:t>
            </a:r>
            <a:r>
              <a:rPr lang="pt-BR" dirty="0" err="1"/>
              <a:t>luctus</a:t>
            </a:r>
            <a:r>
              <a:rPr lang="pt-BR" dirty="0"/>
              <a:t> </a:t>
            </a:r>
            <a:r>
              <a:rPr lang="pt-BR" dirty="0" err="1"/>
              <a:t>ex</a:t>
            </a:r>
            <a:r>
              <a:rPr lang="pt-BR" dirty="0"/>
              <a:t> </a:t>
            </a:r>
            <a:r>
              <a:rPr lang="pt-BR" dirty="0" err="1"/>
              <a:t>sit</a:t>
            </a:r>
            <a:r>
              <a:rPr lang="pt-BR" dirty="0"/>
              <a:t> </a:t>
            </a:r>
            <a:r>
              <a:rPr lang="pt-BR" dirty="0" err="1"/>
              <a:t>amet</a:t>
            </a:r>
            <a:r>
              <a:rPr lang="pt-BR" dirty="0"/>
              <a:t> </a:t>
            </a:r>
            <a:r>
              <a:rPr lang="pt-BR" dirty="0" err="1"/>
              <a:t>quam</a:t>
            </a:r>
            <a:r>
              <a:rPr lang="pt-BR" dirty="0"/>
              <a:t> </a:t>
            </a:r>
            <a:r>
              <a:rPr lang="pt-BR" dirty="0" err="1"/>
              <a:t>congue</a:t>
            </a:r>
            <a:r>
              <a:rPr lang="pt-BR" dirty="0"/>
              <a:t> </a:t>
            </a:r>
            <a:r>
              <a:rPr lang="pt-BR" dirty="0" err="1"/>
              <a:t>suscipit</a:t>
            </a:r>
            <a:r>
              <a:rPr lang="pt-BR" dirty="0"/>
              <a:t>. </a:t>
            </a:r>
            <a:r>
              <a:rPr lang="pt-BR" dirty="0" err="1"/>
              <a:t>Quisque</a:t>
            </a:r>
            <a:r>
              <a:rPr lang="pt-BR" dirty="0"/>
              <a:t> </a:t>
            </a:r>
            <a:r>
              <a:rPr lang="pt-BR" dirty="0" err="1"/>
              <a:t>scelerisque</a:t>
            </a:r>
            <a:r>
              <a:rPr lang="pt-BR" dirty="0"/>
              <a:t> </a:t>
            </a:r>
            <a:r>
              <a:rPr lang="pt-BR" dirty="0" err="1"/>
              <a:t>rutrum</a:t>
            </a:r>
            <a:r>
              <a:rPr lang="pt-BR" dirty="0"/>
              <a:t> </a:t>
            </a:r>
            <a:r>
              <a:rPr lang="pt-BR" dirty="0" err="1"/>
              <a:t>lacus</a:t>
            </a:r>
            <a:r>
              <a:rPr lang="pt-BR" dirty="0"/>
              <a:t> id </a:t>
            </a:r>
            <a:r>
              <a:rPr lang="pt-BR" dirty="0" err="1"/>
              <a:t>mollis</a:t>
            </a:r>
            <a:r>
              <a:rPr lang="pt-BR" dirty="0"/>
              <a:t>. </a:t>
            </a:r>
            <a:r>
              <a:rPr lang="pt-BR" dirty="0" err="1"/>
              <a:t>Quisque</a:t>
            </a:r>
            <a:r>
              <a:rPr lang="pt-BR" dirty="0"/>
              <a:t> </a:t>
            </a:r>
            <a:r>
              <a:rPr lang="pt-BR" dirty="0" err="1"/>
              <a:t>ullamcorper</a:t>
            </a:r>
            <a:r>
              <a:rPr lang="pt-BR" dirty="0"/>
              <a:t> </a:t>
            </a:r>
            <a:r>
              <a:rPr lang="pt-BR" dirty="0" err="1"/>
              <a:t>tortor</a:t>
            </a:r>
            <a:r>
              <a:rPr lang="pt-BR" dirty="0"/>
              <a:t> </a:t>
            </a:r>
            <a:r>
              <a:rPr lang="pt-BR" dirty="0" err="1"/>
              <a:t>sed</a:t>
            </a:r>
            <a:r>
              <a:rPr lang="pt-BR" dirty="0"/>
              <a:t> </a:t>
            </a:r>
            <a:r>
              <a:rPr lang="pt-BR" dirty="0" err="1"/>
              <a:t>odio</a:t>
            </a:r>
            <a:r>
              <a:rPr lang="pt-BR" dirty="0"/>
              <a:t> </a:t>
            </a:r>
            <a:r>
              <a:rPr lang="pt-BR" dirty="0" err="1"/>
              <a:t>consectetur</a:t>
            </a:r>
            <a:r>
              <a:rPr lang="pt-BR" dirty="0"/>
              <a:t> </a:t>
            </a:r>
            <a:r>
              <a:rPr lang="pt-BR" dirty="0" err="1"/>
              <a:t>ornare</a:t>
            </a:r>
            <a:r>
              <a:rPr lang="pt-BR" dirty="0"/>
              <a:t>. </a:t>
            </a:r>
            <a:r>
              <a:rPr lang="pt-BR" dirty="0" err="1"/>
              <a:t>Curabitur</a:t>
            </a:r>
            <a:r>
              <a:rPr lang="pt-BR" dirty="0"/>
              <a:t> </a:t>
            </a:r>
            <a:r>
              <a:rPr lang="pt-BR" dirty="0" err="1"/>
              <a:t>interdum</a:t>
            </a:r>
            <a:r>
              <a:rPr lang="pt-BR" dirty="0"/>
              <a:t> </a:t>
            </a:r>
            <a:r>
              <a:rPr lang="pt-BR" dirty="0" err="1"/>
              <a:t>odio</a:t>
            </a:r>
            <a:r>
              <a:rPr lang="pt-BR" dirty="0"/>
              <a:t> sem, </a:t>
            </a:r>
            <a:r>
              <a:rPr lang="pt-BR" dirty="0" err="1"/>
              <a:t>rhoncus</a:t>
            </a:r>
            <a:r>
              <a:rPr lang="pt-BR" dirty="0"/>
              <a:t> </a:t>
            </a:r>
            <a:r>
              <a:rPr lang="pt-BR" dirty="0" err="1"/>
              <a:t>elementum</a:t>
            </a:r>
            <a:r>
              <a:rPr lang="pt-BR" dirty="0"/>
              <a:t> ipsum </a:t>
            </a:r>
            <a:r>
              <a:rPr lang="pt-BR" dirty="0" err="1"/>
              <a:t>posuere</a:t>
            </a:r>
            <a:r>
              <a:rPr lang="pt-BR" dirty="0"/>
              <a:t> </a:t>
            </a:r>
            <a:r>
              <a:rPr lang="pt-BR" dirty="0" err="1"/>
              <a:t>euismod</a:t>
            </a:r>
            <a:r>
              <a:rPr lang="pt-BR" dirty="0"/>
              <a:t>.</a:t>
            </a:r>
          </a:p>
        </p:txBody>
      </p:sp>
      <p:sp>
        <p:nvSpPr>
          <p:cNvPr id="12" name="Espaço Reservado para Texto 9">
            <a:extLst>
              <a:ext uri="{FF2B5EF4-FFF2-40B4-BE49-F238E27FC236}">
                <a16:creationId xmlns:a16="http://schemas.microsoft.com/office/drawing/2014/main" id="{0A71A5A0-ABF3-784D-B93D-6ECA888E2E3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11225" y="897890"/>
            <a:ext cx="4148455" cy="1252855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2400" b="1" i="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457200" indent="0">
              <a:buFontTx/>
              <a:buNone/>
              <a:defRPr>
                <a:latin typeface="Input Mono" panose="02000509020000090004" pitchFamily="49" charset="0"/>
              </a:defRPr>
            </a:lvl2pPr>
            <a:lvl3pPr marL="914400" indent="0">
              <a:buFontTx/>
              <a:buNone/>
              <a:defRPr>
                <a:latin typeface="Input Mono" panose="02000509020000090004" pitchFamily="49" charset="0"/>
              </a:defRPr>
            </a:lvl3pPr>
            <a:lvl4pPr marL="1371600" indent="0">
              <a:buFontTx/>
              <a:buNone/>
              <a:defRPr>
                <a:latin typeface="Input Mono" panose="02000509020000090004" pitchFamily="49" charset="0"/>
              </a:defRPr>
            </a:lvl4pPr>
            <a:lvl5pPr marL="1828800" indent="0">
              <a:buFontTx/>
              <a:buNone/>
              <a:defRPr>
                <a:latin typeface="Input Mono" panose="02000509020000090004" pitchFamily="49" charset="0"/>
              </a:defRPr>
            </a:lvl5pPr>
          </a:lstStyle>
          <a:p>
            <a:pPr lvl="0"/>
            <a:r>
              <a:rPr lang="pt-BR" dirty="0"/>
              <a:t>TÍTULO EM ATÉ</a:t>
            </a:r>
            <a:br>
              <a:rPr lang="pt-BR" dirty="0"/>
            </a:br>
            <a:r>
              <a:rPr lang="pt-BR" dirty="0"/>
              <a:t>DUAS LINHAS</a:t>
            </a:r>
          </a:p>
        </p:txBody>
      </p:sp>
      <p:sp>
        <p:nvSpPr>
          <p:cNvPr id="13" name="Espaço Reservado para Texto 9">
            <a:extLst>
              <a:ext uri="{FF2B5EF4-FFF2-40B4-BE49-F238E27FC236}">
                <a16:creationId xmlns:a16="http://schemas.microsoft.com/office/drawing/2014/main" id="{19C89E4E-47B2-5C41-AD94-F0B434E1C71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11225" y="441325"/>
            <a:ext cx="4148455" cy="15466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25000"/>
              </a:lnSpc>
              <a:spcBef>
                <a:spcPts val="0"/>
              </a:spcBef>
              <a:buFontTx/>
              <a:buNone/>
              <a:defRPr sz="800" b="0" i="0" spc="3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457200" indent="0">
              <a:buFontTx/>
              <a:buNone/>
              <a:defRPr>
                <a:latin typeface="Input Mono" panose="02000509020000090004" pitchFamily="49" charset="0"/>
              </a:defRPr>
            </a:lvl2pPr>
            <a:lvl3pPr marL="914400" indent="0">
              <a:buFontTx/>
              <a:buNone/>
              <a:defRPr>
                <a:latin typeface="Input Mono" panose="02000509020000090004" pitchFamily="49" charset="0"/>
              </a:defRPr>
            </a:lvl3pPr>
            <a:lvl4pPr marL="1371600" indent="0">
              <a:buFontTx/>
              <a:buNone/>
              <a:defRPr>
                <a:latin typeface="Input Mono" panose="02000509020000090004" pitchFamily="49" charset="0"/>
              </a:defRPr>
            </a:lvl4pPr>
            <a:lvl5pPr marL="1828800" indent="0">
              <a:buFontTx/>
              <a:buNone/>
              <a:defRPr>
                <a:latin typeface="Input Mono" panose="02000509020000090004" pitchFamily="49" charset="0"/>
              </a:defRPr>
            </a:lvl5pPr>
          </a:lstStyle>
          <a:p>
            <a:pPr lvl="0"/>
            <a:r>
              <a:rPr lang="pt-BR" dirty="0"/>
              <a:t>CABEÇALHO</a:t>
            </a:r>
          </a:p>
        </p:txBody>
      </p:sp>
      <p:sp>
        <p:nvSpPr>
          <p:cNvPr id="14" name="TextBox 3">
            <a:extLst>
              <a:ext uri="{FF2B5EF4-FFF2-40B4-BE49-F238E27FC236}">
                <a16:creationId xmlns:a16="http://schemas.microsoft.com/office/drawing/2014/main" id="{1BB117A5-6822-174E-862A-9003192C7F07}"/>
              </a:ext>
            </a:extLst>
          </p:cNvPr>
          <p:cNvSpPr txBox="1"/>
          <p:nvPr userDrawn="1"/>
        </p:nvSpPr>
        <p:spPr>
          <a:xfrm>
            <a:off x="442913" y="441326"/>
            <a:ext cx="468312" cy="15466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l" defTabSz="685800" hangingPunct="1">
              <a:spcAft>
                <a:spcPts val="1125"/>
              </a:spcAft>
            </a:pPr>
            <a:fld id="{A9B80724-4D91-4673-9A0E-25EB49A8E810}" type="slidenum">
              <a:rPr lang="en-US" sz="800" b="0" i="0" kern="1200" spc="300" smtClean="0">
                <a:solidFill>
                  <a:schemeClr val="accent1"/>
                </a:solidFill>
                <a:latin typeface="Verdana" panose="020B0604030504040204" pitchFamily="34" charset="0"/>
                <a:ea typeface="+mn-ea"/>
                <a:cs typeface="Poppins" panose="02000000000000000000" pitchFamily="2" charset="0"/>
              </a:rPr>
              <a:pPr algn="l" defTabSz="685800" hangingPunct="1">
                <a:spcAft>
                  <a:spcPts val="1125"/>
                </a:spcAft>
              </a:pPr>
              <a:t>‹nº›</a:t>
            </a:fld>
            <a:endParaRPr lang="en-US" sz="800" b="0" i="0" kern="1200" spc="300" dirty="0">
              <a:solidFill>
                <a:schemeClr val="accent1"/>
              </a:solidFill>
              <a:latin typeface="Verdana" panose="020B0604030504040204" pitchFamily="34" charset="0"/>
              <a:ea typeface="+mn-ea"/>
              <a:cs typeface="Poppins" panose="02000000000000000000" pitchFamily="2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CECEB2F1-6747-6B48-BDC5-C5493A1F1A47}"/>
              </a:ext>
            </a:extLst>
          </p:cNvPr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571288" y="448582"/>
            <a:ext cx="176400" cy="20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7059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+ Tópicos 0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5B818AA1-A85A-1849-B707-499D46F45237}"/>
              </a:ext>
            </a:extLst>
          </p:cNvPr>
          <p:cNvSpPr/>
          <p:nvPr userDrawn="1"/>
        </p:nvSpPr>
        <p:spPr>
          <a:xfrm>
            <a:off x="6096000" y="1"/>
            <a:ext cx="6096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b="0" i="0" dirty="0">
              <a:latin typeface="Verdana" panose="020B0604030504040204" pitchFamily="34" charset="0"/>
            </a:endParaRPr>
          </a:p>
        </p:txBody>
      </p:sp>
      <p:sp>
        <p:nvSpPr>
          <p:cNvPr id="10" name="Espaço Reservado para Texto 9">
            <a:extLst>
              <a:ext uri="{FF2B5EF4-FFF2-40B4-BE49-F238E27FC236}">
                <a16:creationId xmlns:a16="http://schemas.microsoft.com/office/drawing/2014/main" id="{36C10849-6FB5-3949-983A-50843ECEFB8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1225" y="2820203"/>
            <a:ext cx="4148455" cy="316467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50000"/>
              </a:lnSpc>
              <a:spcBef>
                <a:spcPts val="0"/>
              </a:spcBef>
              <a:buFontTx/>
              <a:buNone/>
              <a:defRPr lang="pt-BR" sz="1100" b="0" i="0" smtClean="0">
                <a:solidFill>
                  <a:schemeClr val="bg2">
                    <a:lumMod val="10000"/>
                  </a:schemeClr>
                </a:solidFill>
                <a:effectLst/>
                <a:latin typeface="Verdana" panose="020B0604030504040204" pitchFamily="34" charset="0"/>
              </a:defRPr>
            </a:lvl1pPr>
            <a:lvl2pPr marL="457200" indent="0">
              <a:buFontTx/>
              <a:buNone/>
              <a:defRPr>
                <a:latin typeface="Input Mono" panose="02000509020000090004" pitchFamily="49" charset="0"/>
              </a:defRPr>
            </a:lvl2pPr>
            <a:lvl3pPr marL="914400" indent="0">
              <a:buFontTx/>
              <a:buNone/>
              <a:defRPr>
                <a:latin typeface="Input Mono" panose="02000509020000090004" pitchFamily="49" charset="0"/>
              </a:defRPr>
            </a:lvl3pPr>
            <a:lvl4pPr marL="1371600" indent="0">
              <a:buFontTx/>
              <a:buNone/>
              <a:defRPr>
                <a:latin typeface="Input Mono" panose="02000509020000090004" pitchFamily="49" charset="0"/>
              </a:defRPr>
            </a:lvl4pPr>
            <a:lvl5pPr marL="1828800" indent="0">
              <a:buFontTx/>
              <a:buNone/>
              <a:defRPr>
                <a:latin typeface="Input Mono" panose="02000509020000090004" pitchFamily="49" charset="0"/>
              </a:defRPr>
            </a:lvl5pPr>
          </a:lstStyle>
          <a:p>
            <a:pPr lvl="0"/>
            <a:r>
              <a:rPr lang="pt-BR" dirty="0" err="1"/>
              <a:t>Lorem</a:t>
            </a:r>
            <a:r>
              <a:rPr lang="pt-BR" dirty="0"/>
              <a:t> ipsum </a:t>
            </a:r>
            <a:r>
              <a:rPr lang="pt-BR" dirty="0" err="1"/>
              <a:t>dolor</a:t>
            </a:r>
            <a:r>
              <a:rPr lang="pt-BR" dirty="0"/>
              <a:t> </a:t>
            </a:r>
            <a:r>
              <a:rPr lang="pt-BR" dirty="0" err="1"/>
              <a:t>sit</a:t>
            </a:r>
            <a:r>
              <a:rPr lang="pt-BR" dirty="0"/>
              <a:t> </a:t>
            </a:r>
            <a:r>
              <a:rPr lang="pt-BR" dirty="0" err="1"/>
              <a:t>amet</a:t>
            </a:r>
            <a:r>
              <a:rPr lang="pt-BR" dirty="0"/>
              <a:t>, </a:t>
            </a:r>
            <a:r>
              <a:rPr lang="pt-BR" dirty="0" err="1"/>
              <a:t>consectetur</a:t>
            </a:r>
            <a:r>
              <a:rPr lang="pt-BR" dirty="0"/>
              <a:t> </a:t>
            </a:r>
            <a:r>
              <a:rPr lang="pt-BR" dirty="0" err="1"/>
              <a:t>adipiscing</a:t>
            </a:r>
            <a:r>
              <a:rPr lang="pt-BR" dirty="0"/>
              <a:t> </a:t>
            </a:r>
            <a:r>
              <a:rPr lang="pt-BR" dirty="0" err="1"/>
              <a:t>elit</a:t>
            </a:r>
            <a:r>
              <a:rPr lang="pt-BR" dirty="0"/>
              <a:t>. Nam </a:t>
            </a:r>
            <a:r>
              <a:rPr lang="pt-BR" dirty="0" err="1"/>
              <a:t>at</a:t>
            </a:r>
            <a:r>
              <a:rPr lang="pt-BR" dirty="0"/>
              <a:t> </a:t>
            </a:r>
            <a:r>
              <a:rPr lang="pt-BR" dirty="0" err="1"/>
              <a:t>scelerisque</a:t>
            </a:r>
            <a:r>
              <a:rPr lang="pt-BR" dirty="0"/>
              <a:t> </a:t>
            </a:r>
            <a:r>
              <a:rPr lang="pt-BR" dirty="0" err="1"/>
              <a:t>purus</a:t>
            </a:r>
            <a:r>
              <a:rPr lang="pt-BR" dirty="0"/>
              <a:t>. </a:t>
            </a:r>
            <a:r>
              <a:rPr lang="pt-BR" dirty="0" err="1"/>
              <a:t>Integer</a:t>
            </a:r>
            <a:r>
              <a:rPr lang="pt-BR" dirty="0"/>
              <a:t> </a:t>
            </a:r>
            <a:r>
              <a:rPr lang="pt-BR" dirty="0" err="1"/>
              <a:t>interdum</a:t>
            </a:r>
            <a:r>
              <a:rPr lang="pt-BR" dirty="0"/>
              <a:t> </a:t>
            </a:r>
            <a:r>
              <a:rPr lang="pt-BR" dirty="0" err="1"/>
              <a:t>hendrerit</a:t>
            </a:r>
            <a:r>
              <a:rPr lang="pt-BR" dirty="0"/>
              <a:t> </a:t>
            </a:r>
            <a:r>
              <a:rPr lang="pt-BR" dirty="0" err="1"/>
              <a:t>diam</a:t>
            </a:r>
            <a:r>
              <a:rPr lang="pt-BR" dirty="0"/>
              <a:t> non </a:t>
            </a:r>
            <a:r>
              <a:rPr lang="pt-BR" dirty="0" err="1"/>
              <a:t>tincidunt</a:t>
            </a:r>
            <a:r>
              <a:rPr lang="pt-BR" dirty="0"/>
              <a:t>. </a:t>
            </a:r>
            <a:r>
              <a:rPr lang="pt-BR" dirty="0" err="1"/>
              <a:t>Sed</a:t>
            </a:r>
            <a:r>
              <a:rPr lang="pt-BR" dirty="0"/>
              <a:t> </a:t>
            </a:r>
            <a:r>
              <a:rPr lang="pt-BR" dirty="0" err="1"/>
              <a:t>luctus</a:t>
            </a:r>
            <a:r>
              <a:rPr lang="pt-BR" dirty="0"/>
              <a:t> </a:t>
            </a:r>
            <a:r>
              <a:rPr lang="pt-BR" dirty="0" err="1"/>
              <a:t>ex</a:t>
            </a:r>
            <a:r>
              <a:rPr lang="pt-BR" dirty="0"/>
              <a:t> </a:t>
            </a:r>
            <a:r>
              <a:rPr lang="pt-BR" dirty="0" err="1"/>
              <a:t>sit</a:t>
            </a:r>
            <a:r>
              <a:rPr lang="pt-BR" dirty="0"/>
              <a:t> </a:t>
            </a:r>
            <a:r>
              <a:rPr lang="pt-BR" dirty="0" err="1"/>
              <a:t>amet</a:t>
            </a:r>
            <a:r>
              <a:rPr lang="pt-BR" dirty="0"/>
              <a:t> </a:t>
            </a:r>
            <a:r>
              <a:rPr lang="pt-BR" dirty="0" err="1"/>
              <a:t>quam</a:t>
            </a:r>
            <a:r>
              <a:rPr lang="pt-BR" dirty="0"/>
              <a:t> </a:t>
            </a:r>
            <a:r>
              <a:rPr lang="pt-BR" dirty="0" err="1"/>
              <a:t>congue</a:t>
            </a:r>
            <a:r>
              <a:rPr lang="pt-BR" dirty="0"/>
              <a:t> </a:t>
            </a:r>
            <a:r>
              <a:rPr lang="pt-BR" dirty="0" err="1"/>
              <a:t>suscipit</a:t>
            </a:r>
            <a:r>
              <a:rPr lang="pt-BR" dirty="0"/>
              <a:t>. </a:t>
            </a:r>
            <a:r>
              <a:rPr lang="pt-BR" dirty="0" err="1"/>
              <a:t>Quisque</a:t>
            </a:r>
            <a:r>
              <a:rPr lang="pt-BR" dirty="0"/>
              <a:t> </a:t>
            </a:r>
            <a:r>
              <a:rPr lang="pt-BR" dirty="0" err="1"/>
              <a:t>scelerisque</a:t>
            </a:r>
            <a:r>
              <a:rPr lang="pt-BR" dirty="0"/>
              <a:t> </a:t>
            </a:r>
            <a:r>
              <a:rPr lang="pt-BR" dirty="0" err="1"/>
              <a:t>rutrum</a:t>
            </a:r>
            <a:r>
              <a:rPr lang="pt-BR" dirty="0"/>
              <a:t> </a:t>
            </a:r>
            <a:r>
              <a:rPr lang="pt-BR" dirty="0" err="1"/>
              <a:t>lacus</a:t>
            </a:r>
            <a:r>
              <a:rPr lang="pt-BR" dirty="0"/>
              <a:t> id </a:t>
            </a:r>
            <a:r>
              <a:rPr lang="pt-BR" dirty="0" err="1"/>
              <a:t>mollis</a:t>
            </a:r>
            <a:r>
              <a:rPr lang="pt-BR" dirty="0"/>
              <a:t>. </a:t>
            </a:r>
            <a:r>
              <a:rPr lang="pt-BR" dirty="0" err="1"/>
              <a:t>Quisque</a:t>
            </a:r>
            <a:r>
              <a:rPr lang="pt-BR" dirty="0"/>
              <a:t> </a:t>
            </a:r>
            <a:r>
              <a:rPr lang="pt-BR" dirty="0" err="1"/>
              <a:t>ullamcorper</a:t>
            </a:r>
            <a:r>
              <a:rPr lang="pt-BR" dirty="0"/>
              <a:t> </a:t>
            </a:r>
            <a:r>
              <a:rPr lang="pt-BR" dirty="0" err="1"/>
              <a:t>tortor</a:t>
            </a:r>
            <a:r>
              <a:rPr lang="pt-BR" dirty="0"/>
              <a:t> </a:t>
            </a:r>
            <a:r>
              <a:rPr lang="pt-BR" dirty="0" err="1"/>
              <a:t>sed</a:t>
            </a:r>
            <a:r>
              <a:rPr lang="pt-BR" dirty="0"/>
              <a:t> </a:t>
            </a:r>
            <a:r>
              <a:rPr lang="pt-BR" dirty="0" err="1"/>
              <a:t>odio</a:t>
            </a:r>
            <a:r>
              <a:rPr lang="pt-BR" dirty="0"/>
              <a:t> </a:t>
            </a:r>
            <a:r>
              <a:rPr lang="pt-BR" dirty="0" err="1"/>
              <a:t>consectetur</a:t>
            </a:r>
            <a:r>
              <a:rPr lang="pt-BR" dirty="0"/>
              <a:t> </a:t>
            </a:r>
            <a:r>
              <a:rPr lang="pt-BR" dirty="0" err="1"/>
              <a:t>ornare</a:t>
            </a:r>
            <a:r>
              <a:rPr lang="pt-BR" dirty="0"/>
              <a:t>. </a:t>
            </a:r>
            <a:r>
              <a:rPr lang="pt-BR" dirty="0" err="1"/>
              <a:t>Curabitur</a:t>
            </a:r>
            <a:r>
              <a:rPr lang="pt-BR" dirty="0"/>
              <a:t> </a:t>
            </a:r>
            <a:r>
              <a:rPr lang="pt-BR" dirty="0" err="1"/>
              <a:t>interdum</a:t>
            </a:r>
            <a:r>
              <a:rPr lang="pt-BR" dirty="0"/>
              <a:t> </a:t>
            </a:r>
            <a:r>
              <a:rPr lang="pt-BR" dirty="0" err="1"/>
              <a:t>odio</a:t>
            </a:r>
            <a:r>
              <a:rPr lang="pt-BR" dirty="0"/>
              <a:t> sem, </a:t>
            </a:r>
            <a:r>
              <a:rPr lang="pt-BR" dirty="0" err="1"/>
              <a:t>rhoncus</a:t>
            </a:r>
            <a:r>
              <a:rPr lang="pt-BR" dirty="0"/>
              <a:t> </a:t>
            </a:r>
            <a:r>
              <a:rPr lang="pt-BR" dirty="0" err="1"/>
              <a:t>elementum</a:t>
            </a:r>
            <a:r>
              <a:rPr lang="pt-BR" dirty="0"/>
              <a:t> ipsum </a:t>
            </a:r>
            <a:r>
              <a:rPr lang="pt-BR" dirty="0" err="1"/>
              <a:t>posuere</a:t>
            </a:r>
            <a:r>
              <a:rPr lang="pt-BR" dirty="0"/>
              <a:t> </a:t>
            </a:r>
            <a:r>
              <a:rPr lang="pt-BR" dirty="0" err="1"/>
              <a:t>euismod</a:t>
            </a:r>
            <a:r>
              <a:rPr lang="pt-BR" dirty="0"/>
              <a:t>.</a:t>
            </a:r>
          </a:p>
        </p:txBody>
      </p:sp>
      <p:sp>
        <p:nvSpPr>
          <p:cNvPr id="11" name="Espaço Reservado para Texto 9">
            <a:extLst>
              <a:ext uri="{FF2B5EF4-FFF2-40B4-BE49-F238E27FC236}">
                <a16:creationId xmlns:a16="http://schemas.microsoft.com/office/drawing/2014/main" id="{E6CCF935-9620-4442-9370-0759D71CB1D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11225" y="897890"/>
            <a:ext cx="4148455" cy="1252855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2400" b="1" i="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457200" indent="0">
              <a:buFontTx/>
              <a:buNone/>
              <a:defRPr>
                <a:latin typeface="Input Mono" panose="02000509020000090004" pitchFamily="49" charset="0"/>
              </a:defRPr>
            </a:lvl2pPr>
            <a:lvl3pPr marL="914400" indent="0">
              <a:buFontTx/>
              <a:buNone/>
              <a:defRPr>
                <a:latin typeface="Input Mono" panose="02000509020000090004" pitchFamily="49" charset="0"/>
              </a:defRPr>
            </a:lvl3pPr>
            <a:lvl4pPr marL="1371600" indent="0">
              <a:buFontTx/>
              <a:buNone/>
              <a:defRPr>
                <a:latin typeface="Input Mono" panose="02000509020000090004" pitchFamily="49" charset="0"/>
              </a:defRPr>
            </a:lvl4pPr>
            <a:lvl5pPr marL="1828800" indent="0">
              <a:buFontTx/>
              <a:buNone/>
              <a:defRPr>
                <a:latin typeface="Input Mono" panose="02000509020000090004" pitchFamily="49" charset="0"/>
              </a:defRPr>
            </a:lvl5pPr>
          </a:lstStyle>
          <a:p>
            <a:pPr lvl="0"/>
            <a:r>
              <a:rPr lang="pt-BR" dirty="0"/>
              <a:t>TÍTULO EM ATÉ</a:t>
            </a:r>
            <a:br>
              <a:rPr lang="pt-BR" dirty="0"/>
            </a:br>
            <a:r>
              <a:rPr lang="pt-BR" dirty="0"/>
              <a:t>DUAS LINHAS</a:t>
            </a:r>
          </a:p>
        </p:txBody>
      </p:sp>
      <p:sp>
        <p:nvSpPr>
          <p:cNvPr id="13" name="Espaço Reservado para Texto 9">
            <a:extLst>
              <a:ext uri="{FF2B5EF4-FFF2-40B4-BE49-F238E27FC236}">
                <a16:creationId xmlns:a16="http://schemas.microsoft.com/office/drawing/2014/main" id="{5746EED0-0285-8240-8369-00D6B23E6B6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11225" y="441325"/>
            <a:ext cx="4148455" cy="15466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25000"/>
              </a:lnSpc>
              <a:spcBef>
                <a:spcPts val="0"/>
              </a:spcBef>
              <a:buFontTx/>
              <a:buNone/>
              <a:defRPr sz="800" b="0" i="0" spc="3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457200" indent="0">
              <a:buFontTx/>
              <a:buNone/>
              <a:defRPr>
                <a:latin typeface="Input Mono" panose="02000509020000090004" pitchFamily="49" charset="0"/>
              </a:defRPr>
            </a:lvl2pPr>
            <a:lvl3pPr marL="914400" indent="0">
              <a:buFontTx/>
              <a:buNone/>
              <a:defRPr>
                <a:latin typeface="Input Mono" panose="02000509020000090004" pitchFamily="49" charset="0"/>
              </a:defRPr>
            </a:lvl3pPr>
            <a:lvl4pPr marL="1371600" indent="0">
              <a:buFontTx/>
              <a:buNone/>
              <a:defRPr>
                <a:latin typeface="Input Mono" panose="02000509020000090004" pitchFamily="49" charset="0"/>
              </a:defRPr>
            </a:lvl4pPr>
            <a:lvl5pPr marL="1828800" indent="0">
              <a:buFontTx/>
              <a:buNone/>
              <a:defRPr>
                <a:latin typeface="Input Mono" panose="02000509020000090004" pitchFamily="49" charset="0"/>
              </a:defRPr>
            </a:lvl5pPr>
          </a:lstStyle>
          <a:p>
            <a:pPr lvl="0"/>
            <a:r>
              <a:rPr lang="pt-BR" dirty="0"/>
              <a:t>CABEÇALHO</a:t>
            </a:r>
          </a:p>
        </p:txBody>
      </p:sp>
      <p:sp>
        <p:nvSpPr>
          <p:cNvPr id="14" name="TextBox 3">
            <a:extLst>
              <a:ext uri="{FF2B5EF4-FFF2-40B4-BE49-F238E27FC236}">
                <a16:creationId xmlns:a16="http://schemas.microsoft.com/office/drawing/2014/main" id="{03E439CD-388C-AC4A-BD92-68650595F866}"/>
              </a:ext>
            </a:extLst>
          </p:cNvPr>
          <p:cNvSpPr txBox="1"/>
          <p:nvPr userDrawn="1"/>
        </p:nvSpPr>
        <p:spPr>
          <a:xfrm>
            <a:off x="442913" y="441326"/>
            <a:ext cx="468312" cy="15466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l" defTabSz="685800" hangingPunct="1">
              <a:spcAft>
                <a:spcPts val="1125"/>
              </a:spcAft>
            </a:pPr>
            <a:fld id="{A9B80724-4D91-4673-9A0E-25EB49A8E810}" type="slidenum">
              <a:rPr lang="en-US" sz="800" b="0" i="0" kern="1200" spc="300" smtClean="0">
                <a:solidFill>
                  <a:schemeClr val="accent1"/>
                </a:solidFill>
                <a:latin typeface="Verdana" panose="020B0604030504040204" pitchFamily="34" charset="0"/>
                <a:ea typeface="+mn-ea"/>
                <a:cs typeface="Poppins" panose="02000000000000000000" pitchFamily="2" charset="0"/>
              </a:rPr>
              <a:pPr algn="l" defTabSz="685800" hangingPunct="1">
                <a:spcAft>
                  <a:spcPts val="1125"/>
                </a:spcAft>
              </a:pPr>
              <a:t>‹nº›</a:t>
            </a:fld>
            <a:endParaRPr lang="en-US" sz="800" b="0" i="0" kern="1200" spc="300" dirty="0">
              <a:solidFill>
                <a:schemeClr val="accent1"/>
              </a:solidFill>
              <a:latin typeface="Verdana" panose="020B0604030504040204" pitchFamily="34" charset="0"/>
              <a:ea typeface="+mn-ea"/>
              <a:cs typeface="Poppins" panose="02000000000000000000" pitchFamily="2" charset="0"/>
            </a:endParaRPr>
          </a:p>
        </p:txBody>
      </p:sp>
      <p:sp>
        <p:nvSpPr>
          <p:cNvPr id="17" name="Espaço Reservado para Texto 9">
            <a:extLst>
              <a:ext uri="{FF2B5EF4-FFF2-40B4-BE49-F238E27FC236}">
                <a16:creationId xmlns:a16="http://schemas.microsoft.com/office/drawing/2014/main" id="{0D9D192C-2BBA-EA4C-9F63-E87CA9F2812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132320" y="873125"/>
            <a:ext cx="4148455" cy="5111749"/>
          </a:xfrm>
          <a:prstGeom prst="rect">
            <a:avLst/>
          </a:prstGeom>
        </p:spPr>
        <p:txBody>
          <a:bodyPr lIns="0" tIns="0" rIns="0" bIns="0" anchor="ctr"/>
          <a:lstStyle>
            <a:lvl1pPr marL="457200" marR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400" b="0" i="0">
                <a:solidFill>
                  <a:schemeClr val="bg1"/>
                </a:solidFill>
                <a:latin typeface="Verdana" panose="020B0604030504040204" pitchFamily="34" charset="0"/>
              </a:defRPr>
            </a:lvl1pPr>
            <a:lvl2pPr marL="457200" indent="0">
              <a:buFontTx/>
              <a:buNone/>
              <a:defRPr>
                <a:latin typeface="Input Mono" panose="02000509020000090004" pitchFamily="49" charset="0"/>
              </a:defRPr>
            </a:lvl2pPr>
            <a:lvl3pPr marL="914400" indent="0">
              <a:buFontTx/>
              <a:buNone/>
              <a:defRPr>
                <a:latin typeface="Input Mono" panose="02000509020000090004" pitchFamily="49" charset="0"/>
              </a:defRPr>
            </a:lvl3pPr>
            <a:lvl4pPr marL="1371600" indent="0">
              <a:buFontTx/>
              <a:buNone/>
              <a:defRPr>
                <a:latin typeface="Input Mono" panose="02000509020000090004" pitchFamily="49" charset="0"/>
              </a:defRPr>
            </a:lvl4pPr>
            <a:lvl5pPr marL="1828800" indent="0">
              <a:buFontTx/>
              <a:buNone/>
              <a:defRPr>
                <a:latin typeface="Input Mono" panose="02000509020000090004" pitchFamily="49" charset="0"/>
              </a:defRPr>
            </a:lvl5pPr>
          </a:lstStyle>
          <a:p>
            <a:pPr lvl="0"/>
            <a:r>
              <a:rPr lang="pt-BR" dirty="0" err="1"/>
              <a:t>Lorem</a:t>
            </a:r>
            <a:r>
              <a:rPr lang="pt-BR" dirty="0"/>
              <a:t> ipsum </a:t>
            </a:r>
            <a:r>
              <a:rPr lang="pt-BR" dirty="0" err="1"/>
              <a:t>dolor</a:t>
            </a:r>
            <a:endParaRPr lang="pt-BR" dirty="0"/>
          </a:p>
          <a:p>
            <a:pPr lvl="0"/>
            <a:r>
              <a:rPr lang="pt-BR" dirty="0" err="1"/>
              <a:t>Lorem</a:t>
            </a:r>
            <a:r>
              <a:rPr lang="pt-BR" dirty="0"/>
              <a:t> ipsum </a:t>
            </a:r>
            <a:r>
              <a:rPr lang="pt-BR" dirty="0" err="1"/>
              <a:t>dolor</a:t>
            </a:r>
            <a:endParaRPr lang="pt-BR" dirty="0"/>
          </a:p>
          <a:p>
            <a:pPr lvl="0"/>
            <a:r>
              <a:rPr lang="pt-BR" dirty="0" err="1"/>
              <a:t>Lorem</a:t>
            </a:r>
            <a:r>
              <a:rPr lang="pt-BR" dirty="0"/>
              <a:t> ipsum </a:t>
            </a:r>
            <a:r>
              <a:rPr lang="pt-BR" dirty="0" err="1"/>
              <a:t>dolor</a:t>
            </a:r>
            <a:endParaRPr lang="pt-BR" dirty="0"/>
          </a:p>
          <a:p>
            <a:pPr lvl="0"/>
            <a:r>
              <a:rPr lang="pt-BR" dirty="0" err="1"/>
              <a:t>Lorem</a:t>
            </a:r>
            <a:r>
              <a:rPr lang="pt-BR" dirty="0"/>
              <a:t> ipsum </a:t>
            </a:r>
            <a:r>
              <a:rPr lang="pt-BR" dirty="0" err="1"/>
              <a:t>dolor</a:t>
            </a:r>
            <a:endParaRPr lang="pt-BR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A761549C-8778-4243-AA5D-F16BEF0033A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571288" y="448582"/>
            <a:ext cx="177800" cy="20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1501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+ Tópicos 0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5B818AA1-A85A-1849-B707-499D46F45237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b="0" i="0" dirty="0">
              <a:latin typeface="Verdana" panose="020B0604030504040204" pitchFamily="34" charset="0"/>
            </a:endParaRPr>
          </a:p>
        </p:txBody>
      </p:sp>
      <p:sp>
        <p:nvSpPr>
          <p:cNvPr id="10" name="Espaço Reservado para Texto 9">
            <a:extLst>
              <a:ext uri="{FF2B5EF4-FFF2-40B4-BE49-F238E27FC236}">
                <a16:creationId xmlns:a16="http://schemas.microsoft.com/office/drawing/2014/main" id="{57FC4C9D-9069-3741-87AC-CE8A352D263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1225" y="2820203"/>
            <a:ext cx="4148455" cy="316467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50000"/>
              </a:lnSpc>
              <a:spcBef>
                <a:spcPts val="0"/>
              </a:spcBef>
              <a:buFontTx/>
              <a:buNone/>
              <a:defRPr lang="pt-BR" sz="1100" b="0" i="0" smtClean="0">
                <a:solidFill>
                  <a:schemeClr val="bg2">
                    <a:lumMod val="10000"/>
                  </a:schemeClr>
                </a:solidFill>
                <a:effectLst/>
                <a:latin typeface="Verdana" panose="020B0604030504040204" pitchFamily="34" charset="0"/>
              </a:defRPr>
            </a:lvl1pPr>
            <a:lvl2pPr marL="457200" indent="0">
              <a:buFontTx/>
              <a:buNone/>
              <a:defRPr>
                <a:latin typeface="Input Mono" panose="02000509020000090004" pitchFamily="49" charset="0"/>
              </a:defRPr>
            </a:lvl2pPr>
            <a:lvl3pPr marL="914400" indent="0">
              <a:buFontTx/>
              <a:buNone/>
              <a:defRPr>
                <a:latin typeface="Input Mono" panose="02000509020000090004" pitchFamily="49" charset="0"/>
              </a:defRPr>
            </a:lvl3pPr>
            <a:lvl4pPr marL="1371600" indent="0">
              <a:buFontTx/>
              <a:buNone/>
              <a:defRPr>
                <a:latin typeface="Input Mono" panose="02000509020000090004" pitchFamily="49" charset="0"/>
              </a:defRPr>
            </a:lvl4pPr>
            <a:lvl5pPr marL="1828800" indent="0">
              <a:buFontTx/>
              <a:buNone/>
              <a:defRPr>
                <a:latin typeface="Input Mono" panose="02000509020000090004" pitchFamily="49" charset="0"/>
              </a:defRPr>
            </a:lvl5pPr>
          </a:lstStyle>
          <a:p>
            <a:pPr lvl="0"/>
            <a:r>
              <a:rPr lang="pt-BR" dirty="0" err="1"/>
              <a:t>Lorem</a:t>
            </a:r>
            <a:r>
              <a:rPr lang="pt-BR" dirty="0"/>
              <a:t> ipsum </a:t>
            </a:r>
            <a:r>
              <a:rPr lang="pt-BR" dirty="0" err="1"/>
              <a:t>dolor</a:t>
            </a:r>
            <a:r>
              <a:rPr lang="pt-BR" dirty="0"/>
              <a:t> </a:t>
            </a:r>
            <a:r>
              <a:rPr lang="pt-BR" dirty="0" err="1"/>
              <a:t>sit</a:t>
            </a:r>
            <a:r>
              <a:rPr lang="pt-BR" dirty="0"/>
              <a:t> </a:t>
            </a:r>
            <a:r>
              <a:rPr lang="pt-BR" dirty="0" err="1"/>
              <a:t>amet</a:t>
            </a:r>
            <a:r>
              <a:rPr lang="pt-BR" dirty="0"/>
              <a:t>, </a:t>
            </a:r>
            <a:r>
              <a:rPr lang="pt-BR" dirty="0" err="1"/>
              <a:t>consectetur</a:t>
            </a:r>
            <a:r>
              <a:rPr lang="pt-BR" dirty="0"/>
              <a:t> </a:t>
            </a:r>
            <a:r>
              <a:rPr lang="pt-BR" dirty="0" err="1"/>
              <a:t>adipiscing</a:t>
            </a:r>
            <a:r>
              <a:rPr lang="pt-BR" dirty="0"/>
              <a:t> </a:t>
            </a:r>
            <a:r>
              <a:rPr lang="pt-BR" dirty="0" err="1"/>
              <a:t>elit</a:t>
            </a:r>
            <a:r>
              <a:rPr lang="pt-BR" dirty="0"/>
              <a:t>. Nam </a:t>
            </a:r>
            <a:r>
              <a:rPr lang="pt-BR" dirty="0" err="1"/>
              <a:t>at</a:t>
            </a:r>
            <a:r>
              <a:rPr lang="pt-BR" dirty="0"/>
              <a:t> </a:t>
            </a:r>
            <a:r>
              <a:rPr lang="pt-BR" dirty="0" err="1"/>
              <a:t>scelerisque</a:t>
            </a:r>
            <a:r>
              <a:rPr lang="pt-BR" dirty="0"/>
              <a:t> </a:t>
            </a:r>
            <a:r>
              <a:rPr lang="pt-BR" dirty="0" err="1"/>
              <a:t>purus</a:t>
            </a:r>
            <a:r>
              <a:rPr lang="pt-BR" dirty="0"/>
              <a:t>. </a:t>
            </a:r>
            <a:r>
              <a:rPr lang="pt-BR" dirty="0" err="1"/>
              <a:t>Integer</a:t>
            </a:r>
            <a:r>
              <a:rPr lang="pt-BR" dirty="0"/>
              <a:t> </a:t>
            </a:r>
            <a:r>
              <a:rPr lang="pt-BR" dirty="0" err="1"/>
              <a:t>interdum</a:t>
            </a:r>
            <a:r>
              <a:rPr lang="pt-BR" dirty="0"/>
              <a:t> </a:t>
            </a:r>
            <a:r>
              <a:rPr lang="pt-BR" dirty="0" err="1"/>
              <a:t>hendrerit</a:t>
            </a:r>
            <a:r>
              <a:rPr lang="pt-BR" dirty="0"/>
              <a:t> </a:t>
            </a:r>
            <a:r>
              <a:rPr lang="pt-BR" dirty="0" err="1"/>
              <a:t>diam</a:t>
            </a:r>
            <a:r>
              <a:rPr lang="pt-BR" dirty="0"/>
              <a:t> non </a:t>
            </a:r>
            <a:r>
              <a:rPr lang="pt-BR" dirty="0" err="1"/>
              <a:t>tincidunt</a:t>
            </a:r>
            <a:r>
              <a:rPr lang="pt-BR" dirty="0"/>
              <a:t>. </a:t>
            </a:r>
            <a:r>
              <a:rPr lang="pt-BR" dirty="0" err="1"/>
              <a:t>Sed</a:t>
            </a:r>
            <a:r>
              <a:rPr lang="pt-BR" dirty="0"/>
              <a:t> </a:t>
            </a:r>
            <a:r>
              <a:rPr lang="pt-BR" dirty="0" err="1"/>
              <a:t>luctus</a:t>
            </a:r>
            <a:r>
              <a:rPr lang="pt-BR" dirty="0"/>
              <a:t> </a:t>
            </a:r>
            <a:r>
              <a:rPr lang="pt-BR" dirty="0" err="1"/>
              <a:t>ex</a:t>
            </a:r>
            <a:r>
              <a:rPr lang="pt-BR" dirty="0"/>
              <a:t> </a:t>
            </a:r>
            <a:r>
              <a:rPr lang="pt-BR" dirty="0" err="1"/>
              <a:t>sit</a:t>
            </a:r>
            <a:r>
              <a:rPr lang="pt-BR" dirty="0"/>
              <a:t> </a:t>
            </a:r>
            <a:r>
              <a:rPr lang="pt-BR" dirty="0" err="1"/>
              <a:t>amet</a:t>
            </a:r>
            <a:r>
              <a:rPr lang="pt-BR" dirty="0"/>
              <a:t> </a:t>
            </a:r>
            <a:r>
              <a:rPr lang="pt-BR" dirty="0" err="1"/>
              <a:t>quam</a:t>
            </a:r>
            <a:r>
              <a:rPr lang="pt-BR" dirty="0"/>
              <a:t> </a:t>
            </a:r>
            <a:r>
              <a:rPr lang="pt-BR" dirty="0" err="1"/>
              <a:t>congue</a:t>
            </a:r>
            <a:r>
              <a:rPr lang="pt-BR" dirty="0"/>
              <a:t> </a:t>
            </a:r>
            <a:r>
              <a:rPr lang="pt-BR" dirty="0" err="1"/>
              <a:t>suscipit</a:t>
            </a:r>
            <a:r>
              <a:rPr lang="pt-BR" dirty="0"/>
              <a:t>. </a:t>
            </a:r>
            <a:r>
              <a:rPr lang="pt-BR" dirty="0" err="1"/>
              <a:t>Quisque</a:t>
            </a:r>
            <a:r>
              <a:rPr lang="pt-BR" dirty="0"/>
              <a:t> </a:t>
            </a:r>
            <a:r>
              <a:rPr lang="pt-BR" dirty="0" err="1"/>
              <a:t>scelerisque</a:t>
            </a:r>
            <a:r>
              <a:rPr lang="pt-BR" dirty="0"/>
              <a:t> </a:t>
            </a:r>
            <a:r>
              <a:rPr lang="pt-BR" dirty="0" err="1"/>
              <a:t>rutrum</a:t>
            </a:r>
            <a:r>
              <a:rPr lang="pt-BR" dirty="0"/>
              <a:t> </a:t>
            </a:r>
            <a:r>
              <a:rPr lang="pt-BR" dirty="0" err="1"/>
              <a:t>lacus</a:t>
            </a:r>
            <a:r>
              <a:rPr lang="pt-BR" dirty="0"/>
              <a:t> id </a:t>
            </a:r>
            <a:r>
              <a:rPr lang="pt-BR" dirty="0" err="1"/>
              <a:t>mollis</a:t>
            </a:r>
            <a:r>
              <a:rPr lang="pt-BR" dirty="0"/>
              <a:t>. </a:t>
            </a:r>
            <a:r>
              <a:rPr lang="pt-BR" dirty="0" err="1"/>
              <a:t>Quisque</a:t>
            </a:r>
            <a:r>
              <a:rPr lang="pt-BR" dirty="0"/>
              <a:t> </a:t>
            </a:r>
            <a:r>
              <a:rPr lang="pt-BR" dirty="0" err="1"/>
              <a:t>ullamcorper</a:t>
            </a:r>
            <a:r>
              <a:rPr lang="pt-BR" dirty="0"/>
              <a:t> </a:t>
            </a:r>
            <a:r>
              <a:rPr lang="pt-BR" dirty="0" err="1"/>
              <a:t>tortor</a:t>
            </a:r>
            <a:r>
              <a:rPr lang="pt-BR" dirty="0"/>
              <a:t> </a:t>
            </a:r>
            <a:r>
              <a:rPr lang="pt-BR" dirty="0" err="1"/>
              <a:t>sed</a:t>
            </a:r>
            <a:r>
              <a:rPr lang="pt-BR" dirty="0"/>
              <a:t> </a:t>
            </a:r>
            <a:r>
              <a:rPr lang="pt-BR" dirty="0" err="1"/>
              <a:t>odio</a:t>
            </a:r>
            <a:r>
              <a:rPr lang="pt-BR" dirty="0"/>
              <a:t> </a:t>
            </a:r>
            <a:r>
              <a:rPr lang="pt-BR" dirty="0" err="1"/>
              <a:t>consectetur</a:t>
            </a:r>
            <a:r>
              <a:rPr lang="pt-BR" dirty="0"/>
              <a:t> </a:t>
            </a:r>
            <a:r>
              <a:rPr lang="pt-BR" dirty="0" err="1"/>
              <a:t>ornare</a:t>
            </a:r>
            <a:r>
              <a:rPr lang="pt-BR" dirty="0"/>
              <a:t>. </a:t>
            </a:r>
            <a:r>
              <a:rPr lang="pt-BR" dirty="0" err="1"/>
              <a:t>Curabitur</a:t>
            </a:r>
            <a:r>
              <a:rPr lang="pt-BR" dirty="0"/>
              <a:t> </a:t>
            </a:r>
            <a:r>
              <a:rPr lang="pt-BR" dirty="0" err="1"/>
              <a:t>interdum</a:t>
            </a:r>
            <a:r>
              <a:rPr lang="pt-BR" dirty="0"/>
              <a:t> </a:t>
            </a:r>
            <a:r>
              <a:rPr lang="pt-BR" dirty="0" err="1"/>
              <a:t>odio</a:t>
            </a:r>
            <a:r>
              <a:rPr lang="pt-BR" dirty="0"/>
              <a:t> sem, </a:t>
            </a:r>
            <a:r>
              <a:rPr lang="pt-BR" dirty="0" err="1"/>
              <a:t>rhoncus</a:t>
            </a:r>
            <a:r>
              <a:rPr lang="pt-BR" dirty="0"/>
              <a:t> </a:t>
            </a:r>
            <a:r>
              <a:rPr lang="pt-BR" dirty="0" err="1"/>
              <a:t>elementum</a:t>
            </a:r>
            <a:r>
              <a:rPr lang="pt-BR" dirty="0"/>
              <a:t> ipsum </a:t>
            </a:r>
            <a:r>
              <a:rPr lang="pt-BR" dirty="0" err="1"/>
              <a:t>posuere</a:t>
            </a:r>
            <a:r>
              <a:rPr lang="pt-BR" dirty="0"/>
              <a:t> </a:t>
            </a:r>
            <a:r>
              <a:rPr lang="pt-BR" dirty="0" err="1"/>
              <a:t>euismod</a:t>
            </a:r>
            <a:r>
              <a:rPr lang="pt-BR" dirty="0"/>
              <a:t>.</a:t>
            </a:r>
          </a:p>
        </p:txBody>
      </p:sp>
      <p:sp>
        <p:nvSpPr>
          <p:cNvPr id="11" name="Espaço Reservado para Texto 9">
            <a:extLst>
              <a:ext uri="{FF2B5EF4-FFF2-40B4-BE49-F238E27FC236}">
                <a16:creationId xmlns:a16="http://schemas.microsoft.com/office/drawing/2014/main" id="{75DDC349-3342-E84A-BDF3-32FA4D7BC1F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11225" y="897890"/>
            <a:ext cx="4148455" cy="1252855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2400" b="1" i="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457200" indent="0">
              <a:buFontTx/>
              <a:buNone/>
              <a:defRPr>
                <a:latin typeface="Input Mono" panose="02000509020000090004" pitchFamily="49" charset="0"/>
              </a:defRPr>
            </a:lvl2pPr>
            <a:lvl3pPr marL="914400" indent="0">
              <a:buFontTx/>
              <a:buNone/>
              <a:defRPr>
                <a:latin typeface="Input Mono" panose="02000509020000090004" pitchFamily="49" charset="0"/>
              </a:defRPr>
            </a:lvl3pPr>
            <a:lvl4pPr marL="1371600" indent="0">
              <a:buFontTx/>
              <a:buNone/>
              <a:defRPr>
                <a:latin typeface="Input Mono" panose="02000509020000090004" pitchFamily="49" charset="0"/>
              </a:defRPr>
            </a:lvl4pPr>
            <a:lvl5pPr marL="1828800" indent="0">
              <a:buFontTx/>
              <a:buNone/>
              <a:defRPr>
                <a:latin typeface="Input Mono" panose="02000509020000090004" pitchFamily="49" charset="0"/>
              </a:defRPr>
            </a:lvl5pPr>
          </a:lstStyle>
          <a:p>
            <a:pPr lvl="0"/>
            <a:r>
              <a:rPr lang="pt-BR" dirty="0"/>
              <a:t>TÍTULO EM ATÉ</a:t>
            </a:r>
            <a:br>
              <a:rPr lang="pt-BR" dirty="0"/>
            </a:br>
            <a:r>
              <a:rPr lang="pt-BR" dirty="0"/>
              <a:t>DUAS LINHAS</a:t>
            </a:r>
          </a:p>
        </p:txBody>
      </p:sp>
      <p:sp>
        <p:nvSpPr>
          <p:cNvPr id="13" name="Espaço Reservado para Texto 9">
            <a:extLst>
              <a:ext uri="{FF2B5EF4-FFF2-40B4-BE49-F238E27FC236}">
                <a16:creationId xmlns:a16="http://schemas.microsoft.com/office/drawing/2014/main" id="{C7FA110E-8A30-4546-AA35-909E02964C8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11225" y="441325"/>
            <a:ext cx="4148455" cy="15466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25000"/>
              </a:lnSpc>
              <a:spcBef>
                <a:spcPts val="0"/>
              </a:spcBef>
              <a:buFontTx/>
              <a:buNone/>
              <a:defRPr sz="800" b="0" i="0" spc="3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457200" indent="0">
              <a:buFontTx/>
              <a:buNone/>
              <a:defRPr>
                <a:latin typeface="Input Mono" panose="02000509020000090004" pitchFamily="49" charset="0"/>
              </a:defRPr>
            </a:lvl2pPr>
            <a:lvl3pPr marL="914400" indent="0">
              <a:buFontTx/>
              <a:buNone/>
              <a:defRPr>
                <a:latin typeface="Input Mono" panose="02000509020000090004" pitchFamily="49" charset="0"/>
              </a:defRPr>
            </a:lvl3pPr>
            <a:lvl4pPr marL="1371600" indent="0">
              <a:buFontTx/>
              <a:buNone/>
              <a:defRPr>
                <a:latin typeface="Input Mono" panose="02000509020000090004" pitchFamily="49" charset="0"/>
              </a:defRPr>
            </a:lvl4pPr>
            <a:lvl5pPr marL="1828800" indent="0">
              <a:buFontTx/>
              <a:buNone/>
              <a:defRPr>
                <a:latin typeface="Input Mono" panose="02000509020000090004" pitchFamily="49" charset="0"/>
              </a:defRPr>
            </a:lvl5pPr>
          </a:lstStyle>
          <a:p>
            <a:pPr lvl="0"/>
            <a:r>
              <a:rPr lang="pt-BR" dirty="0"/>
              <a:t>CABEÇALHO</a:t>
            </a:r>
          </a:p>
        </p:txBody>
      </p:sp>
      <p:sp>
        <p:nvSpPr>
          <p:cNvPr id="14" name="TextBox 3">
            <a:extLst>
              <a:ext uri="{FF2B5EF4-FFF2-40B4-BE49-F238E27FC236}">
                <a16:creationId xmlns:a16="http://schemas.microsoft.com/office/drawing/2014/main" id="{538388A5-B97F-5647-B579-286E273636BB}"/>
              </a:ext>
            </a:extLst>
          </p:cNvPr>
          <p:cNvSpPr txBox="1"/>
          <p:nvPr userDrawn="1"/>
        </p:nvSpPr>
        <p:spPr>
          <a:xfrm>
            <a:off x="442913" y="441326"/>
            <a:ext cx="468312" cy="15466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l" defTabSz="685800" hangingPunct="1">
              <a:spcAft>
                <a:spcPts val="1125"/>
              </a:spcAft>
            </a:pPr>
            <a:fld id="{A9B80724-4D91-4673-9A0E-25EB49A8E810}" type="slidenum">
              <a:rPr lang="en-US" sz="800" b="0" i="0" kern="1200" spc="300" smtClean="0">
                <a:solidFill>
                  <a:schemeClr val="accent1"/>
                </a:solidFill>
                <a:latin typeface="Verdana" panose="020B0604030504040204" pitchFamily="34" charset="0"/>
                <a:ea typeface="+mn-ea"/>
                <a:cs typeface="Poppins" panose="02000000000000000000" pitchFamily="2" charset="0"/>
              </a:rPr>
              <a:pPr algn="l" defTabSz="685800" hangingPunct="1">
                <a:spcAft>
                  <a:spcPts val="1125"/>
                </a:spcAft>
              </a:pPr>
              <a:t>‹nº›</a:t>
            </a:fld>
            <a:endParaRPr lang="en-US" sz="800" b="0" i="0" kern="1200" spc="300" dirty="0">
              <a:solidFill>
                <a:schemeClr val="accent1"/>
              </a:solidFill>
              <a:latin typeface="Verdana" panose="020B0604030504040204" pitchFamily="34" charset="0"/>
              <a:ea typeface="+mn-ea"/>
              <a:cs typeface="Poppins" panose="02000000000000000000" pitchFamily="2" charset="0"/>
            </a:endParaRPr>
          </a:p>
        </p:txBody>
      </p:sp>
      <p:sp>
        <p:nvSpPr>
          <p:cNvPr id="15" name="Espaço Reservado para Texto 9">
            <a:extLst>
              <a:ext uri="{FF2B5EF4-FFF2-40B4-BE49-F238E27FC236}">
                <a16:creationId xmlns:a16="http://schemas.microsoft.com/office/drawing/2014/main" id="{291E3EB7-F6B8-9949-A0D1-F3EED6C3B68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132320" y="873125"/>
            <a:ext cx="4148455" cy="5111749"/>
          </a:xfrm>
          <a:prstGeom prst="rect">
            <a:avLst/>
          </a:prstGeom>
        </p:spPr>
        <p:txBody>
          <a:bodyPr lIns="0" tIns="0" rIns="0" bIns="0" anchor="ctr"/>
          <a:lstStyle>
            <a:lvl1pPr marL="457200" marR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400" b="0" i="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457200" indent="0">
              <a:buFontTx/>
              <a:buNone/>
              <a:defRPr>
                <a:latin typeface="Input Mono" panose="02000509020000090004" pitchFamily="49" charset="0"/>
              </a:defRPr>
            </a:lvl2pPr>
            <a:lvl3pPr marL="914400" indent="0">
              <a:buFontTx/>
              <a:buNone/>
              <a:defRPr>
                <a:latin typeface="Input Mono" panose="02000509020000090004" pitchFamily="49" charset="0"/>
              </a:defRPr>
            </a:lvl3pPr>
            <a:lvl4pPr marL="1371600" indent="0">
              <a:buFontTx/>
              <a:buNone/>
              <a:defRPr>
                <a:latin typeface="Input Mono" panose="02000509020000090004" pitchFamily="49" charset="0"/>
              </a:defRPr>
            </a:lvl4pPr>
            <a:lvl5pPr marL="1828800" indent="0">
              <a:buFontTx/>
              <a:buNone/>
              <a:defRPr>
                <a:latin typeface="Input Mono" panose="02000509020000090004" pitchFamily="49" charset="0"/>
              </a:defRPr>
            </a:lvl5pPr>
          </a:lstStyle>
          <a:p>
            <a:pPr lvl="0"/>
            <a:r>
              <a:rPr lang="pt-BR" dirty="0" err="1"/>
              <a:t>Lorem</a:t>
            </a:r>
            <a:r>
              <a:rPr lang="pt-BR" dirty="0"/>
              <a:t> ipsum </a:t>
            </a:r>
            <a:r>
              <a:rPr lang="pt-BR" dirty="0" err="1"/>
              <a:t>dolor</a:t>
            </a:r>
            <a:endParaRPr lang="pt-BR" dirty="0"/>
          </a:p>
          <a:p>
            <a:pPr lvl="0"/>
            <a:r>
              <a:rPr lang="pt-BR" dirty="0" err="1"/>
              <a:t>Lorem</a:t>
            </a:r>
            <a:r>
              <a:rPr lang="pt-BR" dirty="0"/>
              <a:t> ipsum </a:t>
            </a:r>
            <a:r>
              <a:rPr lang="pt-BR" dirty="0" err="1"/>
              <a:t>dolor</a:t>
            </a:r>
            <a:endParaRPr lang="pt-BR" dirty="0"/>
          </a:p>
          <a:p>
            <a:pPr lvl="0"/>
            <a:r>
              <a:rPr lang="pt-BR" dirty="0" err="1"/>
              <a:t>Lorem</a:t>
            </a:r>
            <a:r>
              <a:rPr lang="pt-BR" dirty="0"/>
              <a:t> ipsum </a:t>
            </a:r>
            <a:r>
              <a:rPr lang="pt-BR" dirty="0" err="1"/>
              <a:t>dolor</a:t>
            </a:r>
            <a:endParaRPr lang="pt-BR" dirty="0"/>
          </a:p>
          <a:p>
            <a:pPr lvl="0"/>
            <a:r>
              <a:rPr lang="pt-BR" dirty="0" err="1"/>
              <a:t>Lorem</a:t>
            </a:r>
            <a:r>
              <a:rPr lang="pt-BR" dirty="0"/>
              <a:t> ipsum </a:t>
            </a:r>
            <a:r>
              <a:rPr lang="pt-BR" dirty="0" err="1"/>
              <a:t>dolor</a:t>
            </a:r>
            <a:endParaRPr lang="pt-BR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98D9C072-7334-7044-8A93-225B9ADDC700}"/>
              </a:ext>
            </a:extLst>
          </p:cNvPr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571288" y="448582"/>
            <a:ext cx="176400" cy="20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99848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+ Tópicos 0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5B818AA1-A85A-1849-B707-499D46F45237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b="0" i="0" dirty="0">
              <a:latin typeface="Verdana" panose="020B0604030504040204" pitchFamily="34" charset="0"/>
            </a:endParaRPr>
          </a:p>
        </p:txBody>
      </p:sp>
      <p:sp>
        <p:nvSpPr>
          <p:cNvPr id="10" name="Espaço Reservado para Texto 9">
            <a:extLst>
              <a:ext uri="{FF2B5EF4-FFF2-40B4-BE49-F238E27FC236}">
                <a16:creationId xmlns:a16="http://schemas.microsoft.com/office/drawing/2014/main" id="{57FC4C9D-9069-3741-87AC-CE8A352D263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1225" y="2820203"/>
            <a:ext cx="4148455" cy="316467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50000"/>
              </a:lnSpc>
              <a:spcBef>
                <a:spcPts val="0"/>
              </a:spcBef>
              <a:buFontTx/>
              <a:buNone/>
              <a:defRPr lang="pt-BR" sz="1100" b="0" i="0" smtClean="0">
                <a:solidFill>
                  <a:schemeClr val="bg2">
                    <a:lumMod val="10000"/>
                  </a:schemeClr>
                </a:solidFill>
                <a:effectLst/>
                <a:latin typeface="Verdana" panose="020B0604030504040204" pitchFamily="34" charset="0"/>
              </a:defRPr>
            </a:lvl1pPr>
            <a:lvl2pPr marL="457200" indent="0">
              <a:buFontTx/>
              <a:buNone/>
              <a:defRPr>
                <a:latin typeface="Input Mono" panose="02000509020000090004" pitchFamily="49" charset="0"/>
              </a:defRPr>
            </a:lvl2pPr>
            <a:lvl3pPr marL="914400" indent="0">
              <a:buFontTx/>
              <a:buNone/>
              <a:defRPr>
                <a:latin typeface="Input Mono" panose="02000509020000090004" pitchFamily="49" charset="0"/>
              </a:defRPr>
            </a:lvl3pPr>
            <a:lvl4pPr marL="1371600" indent="0">
              <a:buFontTx/>
              <a:buNone/>
              <a:defRPr>
                <a:latin typeface="Input Mono" panose="02000509020000090004" pitchFamily="49" charset="0"/>
              </a:defRPr>
            </a:lvl4pPr>
            <a:lvl5pPr marL="1828800" indent="0">
              <a:buFontTx/>
              <a:buNone/>
              <a:defRPr>
                <a:latin typeface="Input Mono" panose="02000509020000090004" pitchFamily="49" charset="0"/>
              </a:defRPr>
            </a:lvl5pPr>
          </a:lstStyle>
          <a:p>
            <a:pPr lvl="0"/>
            <a:r>
              <a:rPr lang="pt-BR" dirty="0" err="1"/>
              <a:t>Lorem</a:t>
            </a:r>
            <a:r>
              <a:rPr lang="pt-BR" dirty="0"/>
              <a:t> ipsum </a:t>
            </a:r>
            <a:r>
              <a:rPr lang="pt-BR" dirty="0" err="1"/>
              <a:t>dolor</a:t>
            </a:r>
            <a:r>
              <a:rPr lang="pt-BR" dirty="0"/>
              <a:t> </a:t>
            </a:r>
            <a:r>
              <a:rPr lang="pt-BR" dirty="0" err="1"/>
              <a:t>sit</a:t>
            </a:r>
            <a:r>
              <a:rPr lang="pt-BR" dirty="0"/>
              <a:t> </a:t>
            </a:r>
            <a:r>
              <a:rPr lang="pt-BR" dirty="0" err="1"/>
              <a:t>amet</a:t>
            </a:r>
            <a:r>
              <a:rPr lang="pt-BR" dirty="0"/>
              <a:t>, </a:t>
            </a:r>
            <a:r>
              <a:rPr lang="pt-BR" dirty="0" err="1"/>
              <a:t>consectetur</a:t>
            </a:r>
            <a:r>
              <a:rPr lang="pt-BR" dirty="0"/>
              <a:t> </a:t>
            </a:r>
            <a:r>
              <a:rPr lang="pt-BR" dirty="0" err="1"/>
              <a:t>adipiscing</a:t>
            </a:r>
            <a:r>
              <a:rPr lang="pt-BR" dirty="0"/>
              <a:t> </a:t>
            </a:r>
            <a:r>
              <a:rPr lang="pt-BR" dirty="0" err="1"/>
              <a:t>elit</a:t>
            </a:r>
            <a:r>
              <a:rPr lang="pt-BR" dirty="0"/>
              <a:t>. Nam </a:t>
            </a:r>
            <a:r>
              <a:rPr lang="pt-BR" dirty="0" err="1"/>
              <a:t>at</a:t>
            </a:r>
            <a:r>
              <a:rPr lang="pt-BR" dirty="0"/>
              <a:t> </a:t>
            </a:r>
            <a:r>
              <a:rPr lang="pt-BR" dirty="0" err="1"/>
              <a:t>scelerisque</a:t>
            </a:r>
            <a:r>
              <a:rPr lang="pt-BR" dirty="0"/>
              <a:t> </a:t>
            </a:r>
            <a:r>
              <a:rPr lang="pt-BR" dirty="0" err="1"/>
              <a:t>purus</a:t>
            </a:r>
            <a:r>
              <a:rPr lang="pt-BR" dirty="0"/>
              <a:t>. </a:t>
            </a:r>
            <a:r>
              <a:rPr lang="pt-BR" dirty="0" err="1"/>
              <a:t>Integer</a:t>
            </a:r>
            <a:r>
              <a:rPr lang="pt-BR" dirty="0"/>
              <a:t> </a:t>
            </a:r>
            <a:r>
              <a:rPr lang="pt-BR" dirty="0" err="1"/>
              <a:t>interdum</a:t>
            </a:r>
            <a:r>
              <a:rPr lang="pt-BR" dirty="0"/>
              <a:t> </a:t>
            </a:r>
            <a:r>
              <a:rPr lang="pt-BR" dirty="0" err="1"/>
              <a:t>hendrerit</a:t>
            </a:r>
            <a:r>
              <a:rPr lang="pt-BR" dirty="0"/>
              <a:t> </a:t>
            </a:r>
            <a:r>
              <a:rPr lang="pt-BR" dirty="0" err="1"/>
              <a:t>diam</a:t>
            </a:r>
            <a:r>
              <a:rPr lang="pt-BR" dirty="0"/>
              <a:t> non </a:t>
            </a:r>
            <a:r>
              <a:rPr lang="pt-BR" dirty="0" err="1"/>
              <a:t>tincidunt</a:t>
            </a:r>
            <a:r>
              <a:rPr lang="pt-BR" dirty="0"/>
              <a:t>. </a:t>
            </a:r>
            <a:r>
              <a:rPr lang="pt-BR" dirty="0" err="1"/>
              <a:t>Sed</a:t>
            </a:r>
            <a:r>
              <a:rPr lang="pt-BR" dirty="0"/>
              <a:t> </a:t>
            </a:r>
            <a:r>
              <a:rPr lang="pt-BR" dirty="0" err="1"/>
              <a:t>luctus</a:t>
            </a:r>
            <a:r>
              <a:rPr lang="pt-BR" dirty="0"/>
              <a:t> </a:t>
            </a:r>
            <a:r>
              <a:rPr lang="pt-BR" dirty="0" err="1"/>
              <a:t>ex</a:t>
            </a:r>
            <a:r>
              <a:rPr lang="pt-BR" dirty="0"/>
              <a:t> </a:t>
            </a:r>
            <a:r>
              <a:rPr lang="pt-BR" dirty="0" err="1"/>
              <a:t>sit</a:t>
            </a:r>
            <a:r>
              <a:rPr lang="pt-BR" dirty="0"/>
              <a:t> </a:t>
            </a:r>
            <a:r>
              <a:rPr lang="pt-BR" dirty="0" err="1"/>
              <a:t>amet</a:t>
            </a:r>
            <a:r>
              <a:rPr lang="pt-BR" dirty="0"/>
              <a:t> </a:t>
            </a:r>
            <a:r>
              <a:rPr lang="pt-BR" dirty="0" err="1"/>
              <a:t>quam</a:t>
            </a:r>
            <a:r>
              <a:rPr lang="pt-BR" dirty="0"/>
              <a:t> </a:t>
            </a:r>
            <a:r>
              <a:rPr lang="pt-BR" dirty="0" err="1"/>
              <a:t>congue</a:t>
            </a:r>
            <a:r>
              <a:rPr lang="pt-BR" dirty="0"/>
              <a:t> </a:t>
            </a:r>
            <a:r>
              <a:rPr lang="pt-BR" dirty="0" err="1"/>
              <a:t>suscipit</a:t>
            </a:r>
            <a:r>
              <a:rPr lang="pt-BR" dirty="0"/>
              <a:t>. </a:t>
            </a:r>
            <a:r>
              <a:rPr lang="pt-BR" dirty="0" err="1"/>
              <a:t>Quisque</a:t>
            </a:r>
            <a:r>
              <a:rPr lang="pt-BR" dirty="0"/>
              <a:t> </a:t>
            </a:r>
            <a:r>
              <a:rPr lang="pt-BR" dirty="0" err="1"/>
              <a:t>scelerisque</a:t>
            </a:r>
            <a:r>
              <a:rPr lang="pt-BR" dirty="0"/>
              <a:t> </a:t>
            </a:r>
            <a:r>
              <a:rPr lang="pt-BR" dirty="0" err="1"/>
              <a:t>rutrum</a:t>
            </a:r>
            <a:r>
              <a:rPr lang="pt-BR" dirty="0"/>
              <a:t> </a:t>
            </a:r>
            <a:r>
              <a:rPr lang="pt-BR" dirty="0" err="1"/>
              <a:t>lacus</a:t>
            </a:r>
            <a:r>
              <a:rPr lang="pt-BR" dirty="0"/>
              <a:t> id </a:t>
            </a:r>
            <a:r>
              <a:rPr lang="pt-BR" dirty="0" err="1"/>
              <a:t>mollis</a:t>
            </a:r>
            <a:r>
              <a:rPr lang="pt-BR" dirty="0"/>
              <a:t>. </a:t>
            </a:r>
            <a:r>
              <a:rPr lang="pt-BR" dirty="0" err="1"/>
              <a:t>Quisque</a:t>
            </a:r>
            <a:r>
              <a:rPr lang="pt-BR" dirty="0"/>
              <a:t> </a:t>
            </a:r>
            <a:r>
              <a:rPr lang="pt-BR" dirty="0" err="1"/>
              <a:t>ullamcorper</a:t>
            </a:r>
            <a:r>
              <a:rPr lang="pt-BR" dirty="0"/>
              <a:t> </a:t>
            </a:r>
            <a:r>
              <a:rPr lang="pt-BR" dirty="0" err="1"/>
              <a:t>tortor</a:t>
            </a:r>
            <a:r>
              <a:rPr lang="pt-BR" dirty="0"/>
              <a:t> </a:t>
            </a:r>
            <a:r>
              <a:rPr lang="pt-BR" dirty="0" err="1"/>
              <a:t>sed</a:t>
            </a:r>
            <a:r>
              <a:rPr lang="pt-BR" dirty="0"/>
              <a:t> </a:t>
            </a:r>
            <a:r>
              <a:rPr lang="pt-BR" dirty="0" err="1"/>
              <a:t>odio</a:t>
            </a:r>
            <a:r>
              <a:rPr lang="pt-BR" dirty="0"/>
              <a:t> </a:t>
            </a:r>
            <a:r>
              <a:rPr lang="pt-BR" dirty="0" err="1"/>
              <a:t>consectetur</a:t>
            </a:r>
            <a:r>
              <a:rPr lang="pt-BR" dirty="0"/>
              <a:t> </a:t>
            </a:r>
            <a:r>
              <a:rPr lang="pt-BR" dirty="0" err="1"/>
              <a:t>ornare</a:t>
            </a:r>
            <a:r>
              <a:rPr lang="pt-BR" dirty="0"/>
              <a:t>. </a:t>
            </a:r>
            <a:r>
              <a:rPr lang="pt-BR" dirty="0" err="1"/>
              <a:t>Curabitur</a:t>
            </a:r>
            <a:r>
              <a:rPr lang="pt-BR" dirty="0"/>
              <a:t> </a:t>
            </a:r>
            <a:r>
              <a:rPr lang="pt-BR" dirty="0" err="1"/>
              <a:t>interdum</a:t>
            </a:r>
            <a:r>
              <a:rPr lang="pt-BR" dirty="0"/>
              <a:t> </a:t>
            </a:r>
            <a:r>
              <a:rPr lang="pt-BR" dirty="0" err="1"/>
              <a:t>odio</a:t>
            </a:r>
            <a:r>
              <a:rPr lang="pt-BR" dirty="0"/>
              <a:t> sem, </a:t>
            </a:r>
            <a:r>
              <a:rPr lang="pt-BR" dirty="0" err="1"/>
              <a:t>rhoncus</a:t>
            </a:r>
            <a:r>
              <a:rPr lang="pt-BR" dirty="0"/>
              <a:t> </a:t>
            </a:r>
            <a:r>
              <a:rPr lang="pt-BR" dirty="0" err="1"/>
              <a:t>elementum</a:t>
            </a:r>
            <a:r>
              <a:rPr lang="pt-BR" dirty="0"/>
              <a:t> ipsum </a:t>
            </a:r>
            <a:r>
              <a:rPr lang="pt-BR" dirty="0" err="1"/>
              <a:t>posuere</a:t>
            </a:r>
            <a:r>
              <a:rPr lang="pt-BR" dirty="0"/>
              <a:t> </a:t>
            </a:r>
            <a:r>
              <a:rPr lang="pt-BR" dirty="0" err="1"/>
              <a:t>euismod</a:t>
            </a:r>
            <a:r>
              <a:rPr lang="pt-BR" dirty="0"/>
              <a:t>.</a:t>
            </a:r>
          </a:p>
        </p:txBody>
      </p:sp>
      <p:sp>
        <p:nvSpPr>
          <p:cNvPr id="11" name="Espaço Reservado para Texto 9">
            <a:extLst>
              <a:ext uri="{FF2B5EF4-FFF2-40B4-BE49-F238E27FC236}">
                <a16:creationId xmlns:a16="http://schemas.microsoft.com/office/drawing/2014/main" id="{75DDC349-3342-E84A-BDF3-32FA4D7BC1F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11225" y="897890"/>
            <a:ext cx="4148455" cy="1252855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2400" b="1" i="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457200" indent="0">
              <a:buFontTx/>
              <a:buNone/>
              <a:defRPr>
                <a:latin typeface="Input Mono" panose="02000509020000090004" pitchFamily="49" charset="0"/>
              </a:defRPr>
            </a:lvl2pPr>
            <a:lvl3pPr marL="914400" indent="0">
              <a:buFontTx/>
              <a:buNone/>
              <a:defRPr>
                <a:latin typeface="Input Mono" panose="02000509020000090004" pitchFamily="49" charset="0"/>
              </a:defRPr>
            </a:lvl3pPr>
            <a:lvl4pPr marL="1371600" indent="0">
              <a:buFontTx/>
              <a:buNone/>
              <a:defRPr>
                <a:latin typeface="Input Mono" panose="02000509020000090004" pitchFamily="49" charset="0"/>
              </a:defRPr>
            </a:lvl4pPr>
            <a:lvl5pPr marL="1828800" indent="0">
              <a:buFontTx/>
              <a:buNone/>
              <a:defRPr>
                <a:latin typeface="Input Mono" panose="02000509020000090004" pitchFamily="49" charset="0"/>
              </a:defRPr>
            </a:lvl5pPr>
          </a:lstStyle>
          <a:p>
            <a:pPr lvl="0"/>
            <a:r>
              <a:rPr lang="pt-BR" dirty="0"/>
              <a:t>TÍTULO EM ATÉ</a:t>
            </a:r>
            <a:br>
              <a:rPr lang="pt-BR" dirty="0"/>
            </a:br>
            <a:r>
              <a:rPr lang="pt-BR" dirty="0"/>
              <a:t>DUAS LINHAS</a:t>
            </a:r>
          </a:p>
        </p:txBody>
      </p:sp>
      <p:sp>
        <p:nvSpPr>
          <p:cNvPr id="13" name="Espaço Reservado para Texto 9">
            <a:extLst>
              <a:ext uri="{FF2B5EF4-FFF2-40B4-BE49-F238E27FC236}">
                <a16:creationId xmlns:a16="http://schemas.microsoft.com/office/drawing/2014/main" id="{C7FA110E-8A30-4546-AA35-909E02964C8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11225" y="441325"/>
            <a:ext cx="4148455" cy="15466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25000"/>
              </a:lnSpc>
              <a:spcBef>
                <a:spcPts val="0"/>
              </a:spcBef>
              <a:buFontTx/>
              <a:buNone/>
              <a:defRPr sz="800" b="0" i="0" spc="3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457200" indent="0">
              <a:buFontTx/>
              <a:buNone/>
              <a:defRPr>
                <a:latin typeface="Input Mono" panose="02000509020000090004" pitchFamily="49" charset="0"/>
              </a:defRPr>
            </a:lvl2pPr>
            <a:lvl3pPr marL="914400" indent="0">
              <a:buFontTx/>
              <a:buNone/>
              <a:defRPr>
                <a:latin typeface="Input Mono" panose="02000509020000090004" pitchFamily="49" charset="0"/>
              </a:defRPr>
            </a:lvl3pPr>
            <a:lvl4pPr marL="1371600" indent="0">
              <a:buFontTx/>
              <a:buNone/>
              <a:defRPr>
                <a:latin typeface="Input Mono" panose="02000509020000090004" pitchFamily="49" charset="0"/>
              </a:defRPr>
            </a:lvl4pPr>
            <a:lvl5pPr marL="1828800" indent="0">
              <a:buFontTx/>
              <a:buNone/>
              <a:defRPr>
                <a:latin typeface="Input Mono" panose="02000509020000090004" pitchFamily="49" charset="0"/>
              </a:defRPr>
            </a:lvl5pPr>
          </a:lstStyle>
          <a:p>
            <a:pPr lvl="0"/>
            <a:r>
              <a:rPr lang="pt-BR" dirty="0"/>
              <a:t>CABEÇALHO</a:t>
            </a:r>
          </a:p>
        </p:txBody>
      </p:sp>
      <p:sp>
        <p:nvSpPr>
          <p:cNvPr id="14" name="TextBox 3">
            <a:extLst>
              <a:ext uri="{FF2B5EF4-FFF2-40B4-BE49-F238E27FC236}">
                <a16:creationId xmlns:a16="http://schemas.microsoft.com/office/drawing/2014/main" id="{538388A5-B97F-5647-B579-286E273636BB}"/>
              </a:ext>
            </a:extLst>
          </p:cNvPr>
          <p:cNvSpPr txBox="1"/>
          <p:nvPr userDrawn="1"/>
        </p:nvSpPr>
        <p:spPr>
          <a:xfrm>
            <a:off x="442913" y="441326"/>
            <a:ext cx="468312" cy="15466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l" defTabSz="685800" hangingPunct="1">
              <a:spcAft>
                <a:spcPts val="1125"/>
              </a:spcAft>
            </a:pPr>
            <a:fld id="{A9B80724-4D91-4673-9A0E-25EB49A8E810}" type="slidenum">
              <a:rPr lang="en-US" sz="800" b="0" i="0" kern="1200" spc="300" smtClean="0">
                <a:solidFill>
                  <a:schemeClr val="accent1"/>
                </a:solidFill>
                <a:latin typeface="Verdana" panose="020B0604030504040204" pitchFamily="34" charset="0"/>
                <a:ea typeface="+mn-ea"/>
                <a:cs typeface="Poppins" panose="02000000000000000000" pitchFamily="2" charset="0"/>
              </a:rPr>
              <a:pPr algn="l" defTabSz="685800" hangingPunct="1">
                <a:spcAft>
                  <a:spcPts val="1125"/>
                </a:spcAft>
              </a:pPr>
              <a:t>‹nº›</a:t>
            </a:fld>
            <a:endParaRPr lang="en-US" sz="800" b="0" i="0" kern="1200" spc="300" dirty="0">
              <a:solidFill>
                <a:schemeClr val="accent1"/>
              </a:solidFill>
              <a:latin typeface="Verdana" panose="020B0604030504040204" pitchFamily="34" charset="0"/>
              <a:ea typeface="+mn-ea"/>
              <a:cs typeface="Poppins" panose="02000000000000000000" pitchFamily="2" charset="0"/>
            </a:endParaRPr>
          </a:p>
        </p:txBody>
      </p:sp>
      <p:sp>
        <p:nvSpPr>
          <p:cNvPr id="15" name="Espaço Reservado para Texto 9">
            <a:extLst>
              <a:ext uri="{FF2B5EF4-FFF2-40B4-BE49-F238E27FC236}">
                <a16:creationId xmlns:a16="http://schemas.microsoft.com/office/drawing/2014/main" id="{291E3EB7-F6B8-9949-A0D1-F3EED6C3B68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132320" y="873125"/>
            <a:ext cx="4148455" cy="5111749"/>
          </a:xfrm>
          <a:prstGeom prst="rect">
            <a:avLst/>
          </a:prstGeom>
        </p:spPr>
        <p:txBody>
          <a:bodyPr lIns="0" tIns="0" rIns="0" bIns="0" anchor="ctr"/>
          <a:lstStyle>
            <a:lvl1pPr marL="457200" marR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400" b="0" i="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457200" indent="0">
              <a:buFontTx/>
              <a:buNone/>
              <a:defRPr>
                <a:latin typeface="Input Mono" panose="02000509020000090004" pitchFamily="49" charset="0"/>
              </a:defRPr>
            </a:lvl2pPr>
            <a:lvl3pPr marL="914400" indent="0">
              <a:buFontTx/>
              <a:buNone/>
              <a:defRPr>
                <a:latin typeface="Input Mono" panose="02000509020000090004" pitchFamily="49" charset="0"/>
              </a:defRPr>
            </a:lvl3pPr>
            <a:lvl4pPr marL="1371600" indent="0">
              <a:buFontTx/>
              <a:buNone/>
              <a:defRPr>
                <a:latin typeface="Input Mono" panose="02000509020000090004" pitchFamily="49" charset="0"/>
              </a:defRPr>
            </a:lvl4pPr>
            <a:lvl5pPr marL="1828800" indent="0">
              <a:buFontTx/>
              <a:buNone/>
              <a:defRPr>
                <a:latin typeface="Input Mono" panose="02000509020000090004" pitchFamily="49" charset="0"/>
              </a:defRPr>
            </a:lvl5pPr>
          </a:lstStyle>
          <a:p>
            <a:pPr lvl="0"/>
            <a:r>
              <a:rPr lang="pt-BR" dirty="0" err="1"/>
              <a:t>Lorem</a:t>
            </a:r>
            <a:r>
              <a:rPr lang="pt-BR" dirty="0"/>
              <a:t> ipsum </a:t>
            </a:r>
            <a:r>
              <a:rPr lang="pt-BR" dirty="0" err="1"/>
              <a:t>dolor</a:t>
            </a:r>
            <a:endParaRPr lang="pt-BR" dirty="0"/>
          </a:p>
          <a:p>
            <a:pPr lvl="0"/>
            <a:r>
              <a:rPr lang="pt-BR" dirty="0" err="1"/>
              <a:t>Lorem</a:t>
            </a:r>
            <a:r>
              <a:rPr lang="pt-BR" dirty="0"/>
              <a:t> ipsum </a:t>
            </a:r>
            <a:r>
              <a:rPr lang="pt-BR" dirty="0" err="1"/>
              <a:t>dolor</a:t>
            </a:r>
            <a:endParaRPr lang="pt-BR" dirty="0"/>
          </a:p>
          <a:p>
            <a:pPr lvl="0"/>
            <a:r>
              <a:rPr lang="pt-BR" dirty="0" err="1"/>
              <a:t>Lorem</a:t>
            </a:r>
            <a:r>
              <a:rPr lang="pt-BR" dirty="0"/>
              <a:t> ipsum </a:t>
            </a:r>
            <a:r>
              <a:rPr lang="pt-BR" dirty="0" err="1"/>
              <a:t>dolor</a:t>
            </a:r>
            <a:endParaRPr lang="pt-BR" dirty="0"/>
          </a:p>
          <a:p>
            <a:pPr lvl="0"/>
            <a:r>
              <a:rPr lang="pt-BR" dirty="0" err="1"/>
              <a:t>Lorem</a:t>
            </a:r>
            <a:r>
              <a:rPr lang="pt-BR" dirty="0"/>
              <a:t> ipsum </a:t>
            </a:r>
            <a:r>
              <a:rPr lang="pt-BR" dirty="0" err="1"/>
              <a:t>dolor</a:t>
            </a:r>
            <a:endParaRPr lang="pt-BR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44964B45-6903-D94F-BE28-122C8EB3348A}"/>
              </a:ext>
            </a:extLst>
          </p:cNvPr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571288" y="448582"/>
            <a:ext cx="176400" cy="20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3990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apa gráfica B 0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Espaço Reservado para Texto 9">
            <a:extLst>
              <a:ext uri="{FF2B5EF4-FFF2-40B4-BE49-F238E27FC236}">
                <a16:creationId xmlns:a16="http://schemas.microsoft.com/office/drawing/2014/main" id="{64112BDE-A82B-794E-AA78-3514C27511A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17620" y="3576586"/>
            <a:ext cx="3917906" cy="42993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25000"/>
              </a:lnSpc>
              <a:spcBef>
                <a:spcPts val="0"/>
              </a:spcBef>
              <a:buFontTx/>
              <a:buNone/>
              <a:defRPr sz="12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 marL="457200" indent="0">
              <a:buFontTx/>
              <a:buNone/>
              <a:defRPr>
                <a:latin typeface="Input Mono" panose="02000509020000090004" pitchFamily="49" charset="0"/>
              </a:defRPr>
            </a:lvl2pPr>
            <a:lvl3pPr marL="914400" indent="0">
              <a:buFontTx/>
              <a:buNone/>
              <a:defRPr>
                <a:latin typeface="Input Mono" panose="02000509020000090004" pitchFamily="49" charset="0"/>
              </a:defRPr>
            </a:lvl3pPr>
            <a:lvl4pPr marL="1371600" indent="0">
              <a:buFontTx/>
              <a:buNone/>
              <a:defRPr>
                <a:latin typeface="Input Mono" panose="02000509020000090004" pitchFamily="49" charset="0"/>
              </a:defRPr>
            </a:lvl4pPr>
            <a:lvl5pPr marL="1828800" indent="0">
              <a:buFontTx/>
              <a:buNone/>
              <a:defRPr>
                <a:latin typeface="Input Mono" panose="02000509020000090004" pitchFamily="49" charset="0"/>
              </a:defRPr>
            </a:lvl5pPr>
          </a:lstStyle>
          <a:p>
            <a:pPr lvl="0"/>
            <a:r>
              <a:rPr lang="pt-BR" dirty="0"/>
              <a:t>Subtítulo em até</a:t>
            </a:r>
            <a:br>
              <a:rPr lang="pt-BR" dirty="0"/>
            </a:br>
            <a:r>
              <a:rPr lang="pt-BR" dirty="0"/>
              <a:t>duas linhas.</a:t>
            </a:r>
          </a:p>
        </p:txBody>
      </p:sp>
      <p:sp>
        <p:nvSpPr>
          <p:cNvPr id="32" name="Espaço Reservado para Texto 9">
            <a:extLst>
              <a:ext uri="{FF2B5EF4-FFF2-40B4-BE49-F238E27FC236}">
                <a16:creationId xmlns:a16="http://schemas.microsoft.com/office/drawing/2014/main" id="{B19B16D9-4DC6-D74E-AA36-8894C9B6DDA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17620" y="4591671"/>
            <a:ext cx="3917906" cy="125513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25000"/>
              </a:lnSpc>
              <a:spcBef>
                <a:spcPts val="0"/>
              </a:spcBef>
              <a:buFontTx/>
              <a:buNone/>
              <a:defRPr sz="800" b="0" i="0" spc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 marL="457200" indent="0">
              <a:buFontTx/>
              <a:buNone/>
              <a:defRPr>
                <a:latin typeface="Input Mono" panose="02000509020000090004" pitchFamily="49" charset="0"/>
              </a:defRPr>
            </a:lvl2pPr>
            <a:lvl3pPr marL="914400" indent="0">
              <a:buFontTx/>
              <a:buNone/>
              <a:defRPr>
                <a:latin typeface="Input Mono" panose="02000509020000090004" pitchFamily="49" charset="0"/>
              </a:defRPr>
            </a:lvl3pPr>
            <a:lvl4pPr marL="1371600" indent="0">
              <a:buFontTx/>
              <a:buNone/>
              <a:defRPr>
                <a:latin typeface="Input Mono" panose="02000509020000090004" pitchFamily="49" charset="0"/>
              </a:defRPr>
            </a:lvl4pPr>
            <a:lvl5pPr marL="1828800" indent="0">
              <a:buFontTx/>
              <a:buNone/>
              <a:defRPr>
                <a:latin typeface="Input Mono" panose="02000509020000090004" pitchFamily="49" charset="0"/>
              </a:defRPr>
            </a:lvl5pPr>
          </a:lstStyle>
          <a:p>
            <a:pPr lvl="0"/>
            <a:r>
              <a:rPr lang="pt-BR" dirty="0"/>
              <a:t>00.00.0000</a:t>
            </a:r>
          </a:p>
        </p:txBody>
      </p:sp>
      <p:sp>
        <p:nvSpPr>
          <p:cNvPr id="33" name="Espaço Reservado para Texto 9">
            <a:extLst>
              <a:ext uri="{FF2B5EF4-FFF2-40B4-BE49-F238E27FC236}">
                <a16:creationId xmlns:a16="http://schemas.microsoft.com/office/drawing/2014/main" id="{427DF8C5-D4B0-654A-99D7-8B0ABFF0014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17620" y="2168525"/>
            <a:ext cx="4314780" cy="126047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3200" b="1" i="0">
                <a:solidFill>
                  <a:schemeClr val="bg1"/>
                </a:solidFill>
                <a:latin typeface="Verdana" panose="020B0604030504040204" pitchFamily="34" charset="0"/>
              </a:defRPr>
            </a:lvl1pPr>
            <a:lvl2pPr marL="457200" indent="0">
              <a:buFontTx/>
              <a:buNone/>
              <a:defRPr>
                <a:latin typeface="Input Mono" panose="02000509020000090004" pitchFamily="49" charset="0"/>
              </a:defRPr>
            </a:lvl2pPr>
            <a:lvl3pPr marL="914400" indent="0">
              <a:buFontTx/>
              <a:buNone/>
              <a:defRPr>
                <a:latin typeface="Input Mono" panose="02000509020000090004" pitchFamily="49" charset="0"/>
              </a:defRPr>
            </a:lvl3pPr>
            <a:lvl4pPr marL="1371600" indent="0">
              <a:buFontTx/>
              <a:buNone/>
              <a:defRPr>
                <a:latin typeface="Input Mono" panose="02000509020000090004" pitchFamily="49" charset="0"/>
              </a:defRPr>
            </a:lvl4pPr>
            <a:lvl5pPr marL="1828800" indent="0">
              <a:buFontTx/>
              <a:buNone/>
              <a:defRPr>
                <a:latin typeface="Input Mono" panose="02000509020000090004" pitchFamily="49" charset="0"/>
              </a:defRPr>
            </a:lvl5pPr>
          </a:lstStyle>
          <a:p>
            <a:pPr lvl="0"/>
            <a:r>
              <a:rPr lang="pt-BR" dirty="0"/>
              <a:t>TÍTULO EM ATÉ</a:t>
            </a:r>
            <a:br>
              <a:rPr lang="pt-BR" dirty="0"/>
            </a:br>
            <a:r>
              <a:rPr lang="pt-BR" dirty="0"/>
              <a:t>DUAS LINHAS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3E473388-445B-774B-931F-E64A6AFFAE7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5186" y="441325"/>
            <a:ext cx="1357083" cy="21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2718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2976" userDrawn="1">
          <p15:clr>
            <a:srgbClr val="FBAE40"/>
          </p15:clr>
        </p15:guide>
        <p15:guide id="4" pos="7680" userDrawn="1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mada de destaque 0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Texto 9">
            <a:extLst>
              <a:ext uri="{FF2B5EF4-FFF2-40B4-BE49-F238E27FC236}">
                <a16:creationId xmlns:a16="http://schemas.microsoft.com/office/drawing/2014/main" id="{00116CEA-EFED-7541-8AA4-574B6EBBC0C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11225" y="2300438"/>
            <a:ext cx="10369550" cy="2257124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lnSpc>
                <a:spcPct val="150000"/>
              </a:lnSpc>
              <a:spcBef>
                <a:spcPts val="0"/>
              </a:spcBef>
              <a:buFontTx/>
              <a:buNone/>
              <a:defRPr sz="3600" b="1" i="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457200" indent="0">
              <a:buFontTx/>
              <a:buNone/>
              <a:defRPr>
                <a:latin typeface="Input Mono" panose="02000509020000090004" pitchFamily="49" charset="0"/>
              </a:defRPr>
            </a:lvl2pPr>
            <a:lvl3pPr marL="914400" indent="0">
              <a:buFontTx/>
              <a:buNone/>
              <a:defRPr>
                <a:latin typeface="Input Mono" panose="02000509020000090004" pitchFamily="49" charset="0"/>
              </a:defRPr>
            </a:lvl3pPr>
            <a:lvl4pPr marL="1371600" indent="0">
              <a:buFontTx/>
              <a:buNone/>
              <a:defRPr>
                <a:latin typeface="Input Mono" panose="02000509020000090004" pitchFamily="49" charset="0"/>
              </a:defRPr>
            </a:lvl4pPr>
            <a:lvl5pPr marL="1828800" indent="0">
              <a:buFontTx/>
              <a:buNone/>
              <a:defRPr>
                <a:latin typeface="Input Mono" panose="02000509020000090004" pitchFamily="49" charset="0"/>
              </a:defRPr>
            </a:lvl5pPr>
          </a:lstStyle>
          <a:p>
            <a:pPr lvl="0"/>
            <a:r>
              <a:rPr lang="pt-BR" dirty="0"/>
              <a:t>CHAMADA DE DESTAQUE</a:t>
            </a:r>
          </a:p>
        </p:txBody>
      </p:sp>
      <p:sp>
        <p:nvSpPr>
          <p:cNvPr id="5" name="Espaço Reservado para Texto 9">
            <a:extLst>
              <a:ext uri="{FF2B5EF4-FFF2-40B4-BE49-F238E27FC236}">
                <a16:creationId xmlns:a16="http://schemas.microsoft.com/office/drawing/2014/main" id="{779DD9BC-7C5B-1A4A-81D1-0BA026D511E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11225" y="441325"/>
            <a:ext cx="4148455" cy="15466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25000"/>
              </a:lnSpc>
              <a:spcBef>
                <a:spcPts val="0"/>
              </a:spcBef>
              <a:buFontTx/>
              <a:buNone/>
              <a:defRPr sz="800" b="0" i="0" spc="3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457200" indent="0">
              <a:buFontTx/>
              <a:buNone/>
              <a:defRPr>
                <a:latin typeface="Input Mono" panose="02000509020000090004" pitchFamily="49" charset="0"/>
              </a:defRPr>
            </a:lvl2pPr>
            <a:lvl3pPr marL="914400" indent="0">
              <a:buFontTx/>
              <a:buNone/>
              <a:defRPr>
                <a:latin typeface="Input Mono" panose="02000509020000090004" pitchFamily="49" charset="0"/>
              </a:defRPr>
            </a:lvl3pPr>
            <a:lvl4pPr marL="1371600" indent="0">
              <a:buFontTx/>
              <a:buNone/>
              <a:defRPr>
                <a:latin typeface="Input Mono" panose="02000509020000090004" pitchFamily="49" charset="0"/>
              </a:defRPr>
            </a:lvl4pPr>
            <a:lvl5pPr marL="1828800" indent="0">
              <a:buFontTx/>
              <a:buNone/>
              <a:defRPr>
                <a:latin typeface="Input Mono" panose="02000509020000090004" pitchFamily="49" charset="0"/>
              </a:defRPr>
            </a:lvl5pPr>
          </a:lstStyle>
          <a:p>
            <a:pPr lvl="0"/>
            <a:r>
              <a:rPr lang="pt-BR" dirty="0"/>
              <a:t>CABEÇALHO</a:t>
            </a:r>
          </a:p>
        </p:txBody>
      </p:sp>
      <p:sp>
        <p:nvSpPr>
          <p:cNvPr id="6" name="TextBox 3">
            <a:extLst>
              <a:ext uri="{FF2B5EF4-FFF2-40B4-BE49-F238E27FC236}">
                <a16:creationId xmlns:a16="http://schemas.microsoft.com/office/drawing/2014/main" id="{0F11916D-AC1A-A442-801B-A3EB14782FBF}"/>
              </a:ext>
            </a:extLst>
          </p:cNvPr>
          <p:cNvSpPr txBox="1"/>
          <p:nvPr userDrawn="1"/>
        </p:nvSpPr>
        <p:spPr>
          <a:xfrm>
            <a:off x="442913" y="441326"/>
            <a:ext cx="468312" cy="15466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l" defTabSz="685800" hangingPunct="1">
              <a:spcAft>
                <a:spcPts val="1125"/>
              </a:spcAft>
            </a:pPr>
            <a:fld id="{A9B80724-4D91-4673-9A0E-25EB49A8E810}" type="slidenum">
              <a:rPr lang="en-US" sz="800" b="0" i="0" kern="1200" spc="300" smtClean="0">
                <a:solidFill>
                  <a:schemeClr val="accent1"/>
                </a:solidFill>
                <a:latin typeface="Verdana" panose="020B0604030504040204" pitchFamily="34" charset="0"/>
                <a:ea typeface="+mn-ea"/>
                <a:cs typeface="Poppins" panose="02000000000000000000" pitchFamily="2" charset="0"/>
              </a:rPr>
              <a:pPr algn="l" defTabSz="685800" hangingPunct="1">
                <a:spcAft>
                  <a:spcPts val="1125"/>
                </a:spcAft>
              </a:pPr>
              <a:t>‹nº›</a:t>
            </a:fld>
            <a:endParaRPr lang="en-US" sz="800" b="0" i="0" kern="1200" spc="300" dirty="0">
              <a:solidFill>
                <a:schemeClr val="accent1"/>
              </a:solidFill>
              <a:latin typeface="Verdana" panose="020B0604030504040204" pitchFamily="34" charset="0"/>
              <a:ea typeface="+mn-ea"/>
              <a:cs typeface="Poppins" panose="02000000000000000000" pitchFamily="2" charset="0"/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B94AA977-38DD-A24C-B938-64BE8A86BCEF}"/>
              </a:ext>
            </a:extLst>
          </p:cNvPr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571288" y="448582"/>
            <a:ext cx="176400" cy="20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3092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mada de destaque 0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Texto 9">
            <a:extLst>
              <a:ext uri="{FF2B5EF4-FFF2-40B4-BE49-F238E27FC236}">
                <a16:creationId xmlns:a16="http://schemas.microsoft.com/office/drawing/2014/main" id="{C3ED92D7-C038-3142-AD9F-709DB4F592A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11225" y="2300438"/>
            <a:ext cx="10369550" cy="2257124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lnSpc>
                <a:spcPct val="150000"/>
              </a:lnSpc>
              <a:spcBef>
                <a:spcPts val="0"/>
              </a:spcBef>
              <a:buFontTx/>
              <a:buNone/>
              <a:defRPr sz="3600" b="1" i="0">
                <a:solidFill>
                  <a:schemeClr val="bg1"/>
                </a:solidFill>
                <a:latin typeface="Verdana" panose="020B0604030504040204" pitchFamily="34" charset="0"/>
              </a:defRPr>
            </a:lvl1pPr>
            <a:lvl2pPr marL="457200" indent="0">
              <a:buFontTx/>
              <a:buNone/>
              <a:defRPr>
                <a:latin typeface="Input Mono" panose="02000509020000090004" pitchFamily="49" charset="0"/>
              </a:defRPr>
            </a:lvl2pPr>
            <a:lvl3pPr marL="914400" indent="0">
              <a:buFontTx/>
              <a:buNone/>
              <a:defRPr>
                <a:latin typeface="Input Mono" panose="02000509020000090004" pitchFamily="49" charset="0"/>
              </a:defRPr>
            </a:lvl3pPr>
            <a:lvl4pPr marL="1371600" indent="0">
              <a:buFontTx/>
              <a:buNone/>
              <a:defRPr>
                <a:latin typeface="Input Mono" panose="02000509020000090004" pitchFamily="49" charset="0"/>
              </a:defRPr>
            </a:lvl4pPr>
            <a:lvl5pPr marL="1828800" indent="0">
              <a:buFontTx/>
              <a:buNone/>
              <a:defRPr>
                <a:latin typeface="Input Mono" panose="02000509020000090004" pitchFamily="49" charset="0"/>
              </a:defRPr>
            </a:lvl5pPr>
          </a:lstStyle>
          <a:p>
            <a:pPr lvl="0"/>
            <a:r>
              <a:rPr lang="pt-BR" dirty="0"/>
              <a:t>CHAMADA DE DESTAQUE</a:t>
            </a:r>
          </a:p>
        </p:txBody>
      </p:sp>
      <p:sp>
        <p:nvSpPr>
          <p:cNvPr id="5" name="Espaço Reservado para Texto 9">
            <a:extLst>
              <a:ext uri="{FF2B5EF4-FFF2-40B4-BE49-F238E27FC236}">
                <a16:creationId xmlns:a16="http://schemas.microsoft.com/office/drawing/2014/main" id="{A29A6874-A5B2-3244-838A-73C40FF8408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11225" y="441325"/>
            <a:ext cx="4148455" cy="15466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25000"/>
              </a:lnSpc>
              <a:spcBef>
                <a:spcPts val="0"/>
              </a:spcBef>
              <a:buFontTx/>
              <a:buNone/>
              <a:defRPr sz="800" b="0" i="0" spc="300">
                <a:solidFill>
                  <a:schemeClr val="bg1"/>
                </a:solidFill>
                <a:latin typeface="Verdana" panose="020B0604030504040204" pitchFamily="34" charset="0"/>
              </a:defRPr>
            </a:lvl1pPr>
            <a:lvl2pPr marL="457200" indent="0">
              <a:buFontTx/>
              <a:buNone/>
              <a:defRPr>
                <a:latin typeface="Input Mono" panose="02000509020000090004" pitchFamily="49" charset="0"/>
              </a:defRPr>
            </a:lvl2pPr>
            <a:lvl3pPr marL="914400" indent="0">
              <a:buFontTx/>
              <a:buNone/>
              <a:defRPr>
                <a:latin typeface="Input Mono" panose="02000509020000090004" pitchFamily="49" charset="0"/>
              </a:defRPr>
            </a:lvl3pPr>
            <a:lvl4pPr marL="1371600" indent="0">
              <a:buFontTx/>
              <a:buNone/>
              <a:defRPr>
                <a:latin typeface="Input Mono" panose="02000509020000090004" pitchFamily="49" charset="0"/>
              </a:defRPr>
            </a:lvl4pPr>
            <a:lvl5pPr marL="1828800" indent="0">
              <a:buFontTx/>
              <a:buNone/>
              <a:defRPr>
                <a:latin typeface="Input Mono" panose="02000509020000090004" pitchFamily="49" charset="0"/>
              </a:defRPr>
            </a:lvl5pPr>
          </a:lstStyle>
          <a:p>
            <a:pPr lvl="0"/>
            <a:r>
              <a:rPr lang="pt-BR" dirty="0"/>
              <a:t>CABEÇALHO</a:t>
            </a: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D6CA3288-23B3-774A-B0E5-E29658E3FF56}"/>
              </a:ext>
            </a:extLst>
          </p:cNvPr>
          <p:cNvSpPr txBox="1"/>
          <p:nvPr userDrawn="1"/>
        </p:nvSpPr>
        <p:spPr>
          <a:xfrm>
            <a:off x="442913" y="441326"/>
            <a:ext cx="468312" cy="15466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l" defTabSz="685800" hangingPunct="1">
              <a:spcAft>
                <a:spcPts val="1125"/>
              </a:spcAft>
            </a:pPr>
            <a:fld id="{A9B80724-4D91-4673-9A0E-25EB49A8E810}" type="slidenum">
              <a:rPr lang="en-US" sz="800" b="0" i="0" kern="1200" spc="300" smtClean="0">
                <a:solidFill>
                  <a:schemeClr val="accent1"/>
                </a:solidFill>
                <a:latin typeface="Verdana" panose="020B0604030504040204" pitchFamily="34" charset="0"/>
                <a:ea typeface="+mn-ea"/>
                <a:cs typeface="Poppins" panose="02000000000000000000" pitchFamily="2" charset="0"/>
              </a:rPr>
              <a:pPr algn="l" defTabSz="685800" hangingPunct="1">
                <a:spcAft>
                  <a:spcPts val="1125"/>
                </a:spcAft>
              </a:pPr>
              <a:t>‹nº›</a:t>
            </a:fld>
            <a:endParaRPr lang="en-US" sz="800" b="0" i="0" kern="1200" spc="300" dirty="0">
              <a:solidFill>
                <a:schemeClr val="accent1"/>
              </a:solidFill>
              <a:latin typeface="Verdana" panose="020B0604030504040204" pitchFamily="34" charset="0"/>
              <a:ea typeface="+mn-ea"/>
              <a:cs typeface="Poppins" panose="02000000000000000000" pitchFamily="2" charset="0"/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A64F5DD3-2953-484A-8203-E22D4596B00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571288" y="448582"/>
            <a:ext cx="177800" cy="20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3371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hamada de destaque 0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Texto 9">
            <a:extLst>
              <a:ext uri="{FF2B5EF4-FFF2-40B4-BE49-F238E27FC236}">
                <a16:creationId xmlns:a16="http://schemas.microsoft.com/office/drawing/2014/main" id="{C3ED92D7-C038-3142-AD9F-709DB4F592A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11225" y="2300438"/>
            <a:ext cx="10369550" cy="2257124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lnSpc>
                <a:spcPct val="150000"/>
              </a:lnSpc>
              <a:spcBef>
                <a:spcPts val="0"/>
              </a:spcBef>
              <a:buFontTx/>
              <a:buNone/>
              <a:defRPr sz="3600" b="1" i="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457200" indent="0">
              <a:buFontTx/>
              <a:buNone/>
              <a:defRPr>
                <a:latin typeface="Input Mono" panose="02000509020000090004" pitchFamily="49" charset="0"/>
              </a:defRPr>
            </a:lvl2pPr>
            <a:lvl3pPr marL="914400" indent="0">
              <a:buFontTx/>
              <a:buNone/>
              <a:defRPr>
                <a:latin typeface="Input Mono" panose="02000509020000090004" pitchFamily="49" charset="0"/>
              </a:defRPr>
            </a:lvl3pPr>
            <a:lvl4pPr marL="1371600" indent="0">
              <a:buFontTx/>
              <a:buNone/>
              <a:defRPr>
                <a:latin typeface="Input Mono" panose="02000509020000090004" pitchFamily="49" charset="0"/>
              </a:defRPr>
            </a:lvl4pPr>
            <a:lvl5pPr marL="1828800" indent="0">
              <a:buFontTx/>
              <a:buNone/>
              <a:defRPr>
                <a:latin typeface="Input Mono" panose="02000509020000090004" pitchFamily="49" charset="0"/>
              </a:defRPr>
            </a:lvl5pPr>
          </a:lstStyle>
          <a:p>
            <a:pPr lvl="0"/>
            <a:r>
              <a:rPr lang="pt-BR" dirty="0"/>
              <a:t>CHAMADA DE DESTAQUE</a:t>
            </a:r>
          </a:p>
        </p:txBody>
      </p:sp>
      <p:sp>
        <p:nvSpPr>
          <p:cNvPr id="5" name="Espaço Reservado para Texto 9">
            <a:extLst>
              <a:ext uri="{FF2B5EF4-FFF2-40B4-BE49-F238E27FC236}">
                <a16:creationId xmlns:a16="http://schemas.microsoft.com/office/drawing/2014/main" id="{99DD4E8D-39E2-6D47-B5EE-087378DEC3E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11225" y="441325"/>
            <a:ext cx="4148455" cy="15466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25000"/>
              </a:lnSpc>
              <a:spcBef>
                <a:spcPts val="0"/>
              </a:spcBef>
              <a:buFontTx/>
              <a:buNone/>
              <a:defRPr sz="800" b="0" i="0" spc="3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457200" indent="0">
              <a:buFontTx/>
              <a:buNone/>
              <a:defRPr>
                <a:latin typeface="Input Mono" panose="02000509020000090004" pitchFamily="49" charset="0"/>
              </a:defRPr>
            </a:lvl2pPr>
            <a:lvl3pPr marL="914400" indent="0">
              <a:buFontTx/>
              <a:buNone/>
              <a:defRPr>
                <a:latin typeface="Input Mono" panose="02000509020000090004" pitchFamily="49" charset="0"/>
              </a:defRPr>
            </a:lvl3pPr>
            <a:lvl4pPr marL="1371600" indent="0">
              <a:buFontTx/>
              <a:buNone/>
              <a:defRPr>
                <a:latin typeface="Input Mono" panose="02000509020000090004" pitchFamily="49" charset="0"/>
              </a:defRPr>
            </a:lvl4pPr>
            <a:lvl5pPr marL="1828800" indent="0">
              <a:buFontTx/>
              <a:buNone/>
              <a:defRPr>
                <a:latin typeface="Input Mono" panose="02000509020000090004" pitchFamily="49" charset="0"/>
              </a:defRPr>
            </a:lvl5pPr>
          </a:lstStyle>
          <a:p>
            <a:pPr lvl="0"/>
            <a:r>
              <a:rPr lang="pt-BR" dirty="0"/>
              <a:t>CABEÇALHO</a:t>
            </a: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F7D2E3C3-50D8-174F-A64A-4D6705EB68BA}"/>
              </a:ext>
            </a:extLst>
          </p:cNvPr>
          <p:cNvSpPr txBox="1"/>
          <p:nvPr userDrawn="1"/>
        </p:nvSpPr>
        <p:spPr>
          <a:xfrm>
            <a:off x="442913" y="441326"/>
            <a:ext cx="468312" cy="15466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l" defTabSz="685800" hangingPunct="1">
              <a:spcAft>
                <a:spcPts val="1125"/>
              </a:spcAft>
            </a:pPr>
            <a:fld id="{A9B80724-4D91-4673-9A0E-25EB49A8E810}" type="slidenum">
              <a:rPr lang="en-US" sz="800" b="0" i="0" kern="1200" spc="300" smtClean="0">
                <a:solidFill>
                  <a:schemeClr val="accent1"/>
                </a:solidFill>
                <a:latin typeface="Verdana" panose="020B0604030504040204" pitchFamily="34" charset="0"/>
                <a:ea typeface="+mn-ea"/>
                <a:cs typeface="Poppins" panose="02000000000000000000" pitchFamily="2" charset="0"/>
              </a:rPr>
              <a:pPr algn="l" defTabSz="685800" hangingPunct="1">
                <a:spcAft>
                  <a:spcPts val="1125"/>
                </a:spcAft>
              </a:pPr>
              <a:t>‹nº›</a:t>
            </a:fld>
            <a:endParaRPr lang="en-US" sz="800" b="0" i="0" kern="1200" spc="300" dirty="0">
              <a:solidFill>
                <a:schemeClr val="accent1"/>
              </a:solidFill>
              <a:latin typeface="Verdana" panose="020B0604030504040204" pitchFamily="34" charset="0"/>
              <a:ea typeface="+mn-ea"/>
              <a:cs typeface="Poppins" panose="02000000000000000000" pitchFamily="2" charset="0"/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9CD87C48-2C62-584E-AF18-4DC9C020A13A}"/>
              </a:ext>
            </a:extLst>
          </p:cNvPr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571288" y="448582"/>
            <a:ext cx="176400" cy="20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54811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mada de destaque + Graf 0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Texto 9">
            <a:extLst>
              <a:ext uri="{FF2B5EF4-FFF2-40B4-BE49-F238E27FC236}">
                <a16:creationId xmlns:a16="http://schemas.microsoft.com/office/drawing/2014/main" id="{C3ED92D7-C038-3142-AD9F-709DB4F592A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11225" y="2300438"/>
            <a:ext cx="10369550" cy="2257124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lnSpc>
                <a:spcPct val="150000"/>
              </a:lnSpc>
              <a:spcBef>
                <a:spcPts val="0"/>
              </a:spcBef>
              <a:buFontTx/>
              <a:buNone/>
              <a:defRPr sz="3600" b="1" i="0">
                <a:solidFill>
                  <a:schemeClr val="bg1"/>
                </a:solidFill>
                <a:latin typeface="Verdana" panose="020B0604030504040204" pitchFamily="34" charset="0"/>
              </a:defRPr>
            </a:lvl1pPr>
            <a:lvl2pPr marL="457200" indent="0">
              <a:buFontTx/>
              <a:buNone/>
              <a:defRPr>
                <a:latin typeface="Input Mono" panose="02000509020000090004" pitchFamily="49" charset="0"/>
              </a:defRPr>
            </a:lvl2pPr>
            <a:lvl3pPr marL="914400" indent="0">
              <a:buFontTx/>
              <a:buNone/>
              <a:defRPr>
                <a:latin typeface="Input Mono" panose="02000509020000090004" pitchFamily="49" charset="0"/>
              </a:defRPr>
            </a:lvl3pPr>
            <a:lvl4pPr marL="1371600" indent="0">
              <a:buFontTx/>
              <a:buNone/>
              <a:defRPr>
                <a:latin typeface="Input Mono" panose="02000509020000090004" pitchFamily="49" charset="0"/>
              </a:defRPr>
            </a:lvl4pPr>
            <a:lvl5pPr marL="1828800" indent="0">
              <a:buFontTx/>
              <a:buNone/>
              <a:defRPr>
                <a:latin typeface="Input Mono" panose="02000509020000090004" pitchFamily="49" charset="0"/>
              </a:defRPr>
            </a:lvl5pPr>
          </a:lstStyle>
          <a:p>
            <a:pPr lvl="0"/>
            <a:r>
              <a:rPr lang="pt-BR" dirty="0"/>
              <a:t>CHAMADA DE DESTAQUE</a:t>
            </a:r>
          </a:p>
        </p:txBody>
      </p:sp>
      <p:sp>
        <p:nvSpPr>
          <p:cNvPr id="5" name="Espaço Reservado para Texto 9">
            <a:extLst>
              <a:ext uri="{FF2B5EF4-FFF2-40B4-BE49-F238E27FC236}">
                <a16:creationId xmlns:a16="http://schemas.microsoft.com/office/drawing/2014/main" id="{A29A6874-A5B2-3244-838A-73C40FF8408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11225" y="441325"/>
            <a:ext cx="4148455" cy="15466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25000"/>
              </a:lnSpc>
              <a:spcBef>
                <a:spcPts val="0"/>
              </a:spcBef>
              <a:buFontTx/>
              <a:buNone/>
              <a:defRPr sz="800" b="0" i="0" spc="300">
                <a:solidFill>
                  <a:schemeClr val="bg1"/>
                </a:solidFill>
                <a:latin typeface="Verdana" panose="020B0604030504040204" pitchFamily="34" charset="0"/>
              </a:defRPr>
            </a:lvl1pPr>
            <a:lvl2pPr marL="457200" indent="0">
              <a:buFontTx/>
              <a:buNone/>
              <a:defRPr>
                <a:latin typeface="Input Mono" panose="02000509020000090004" pitchFamily="49" charset="0"/>
              </a:defRPr>
            </a:lvl2pPr>
            <a:lvl3pPr marL="914400" indent="0">
              <a:buFontTx/>
              <a:buNone/>
              <a:defRPr>
                <a:latin typeface="Input Mono" panose="02000509020000090004" pitchFamily="49" charset="0"/>
              </a:defRPr>
            </a:lvl3pPr>
            <a:lvl4pPr marL="1371600" indent="0">
              <a:buFontTx/>
              <a:buNone/>
              <a:defRPr>
                <a:latin typeface="Input Mono" panose="02000509020000090004" pitchFamily="49" charset="0"/>
              </a:defRPr>
            </a:lvl4pPr>
            <a:lvl5pPr marL="1828800" indent="0">
              <a:buFontTx/>
              <a:buNone/>
              <a:defRPr>
                <a:latin typeface="Input Mono" panose="02000509020000090004" pitchFamily="49" charset="0"/>
              </a:defRPr>
            </a:lvl5pPr>
          </a:lstStyle>
          <a:p>
            <a:pPr lvl="0"/>
            <a:r>
              <a:rPr lang="pt-BR" dirty="0"/>
              <a:t>CABEÇALHO</a:t>
            </a: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D6CA3288-23B3-774A-B0E5-E29658E3FF56}"/>
              </a:ext>
            </a:extLst>
          </p:cNvPr>
          <p:cNvSpPr txBox="1"/>
          <p:nvPr userDrawn="1"/>
        </p:nvSpPr>
        <p:spPr>
          <a:xfrm>
            <a:off x="442913" y="441326"/>
            <a:ext cx="468312" cy="15466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l" defTabSz="685800" hangingPunct="1">
              <a:spcAft>
                <a:spcPts val="1125"/>
              </a:spcAft>
            </a:pPr>
            <a:fld id="{A9B80724-4D91-4673-9A0E-25EB49A8E810}" type="slidenum">
              <a:rPr lang="en-US" sz="800" b="0" i="0" kern="1200" spc="300" smtClean="0">
                <a:solidFill>
                  <a:schemeClr val="accent1"/>
                </a:solidFill>
                <a:latin typeface="Verdana" panose="020B0604030504040204" pitchFamily="34" charset="0"/>
                <a:ea typeface="+mn-ea"/>
                <a:cs typeface="Poppins" panose="02000000000000000000" pitchFamily="2" charset="0"/>
              </a:rPr>
              <a:pPr algn="l" defTabSz="685800" hangingPunct="1">
                <a:spcAft>
                  <a:spcPts val="1125"/>
                </a:spcAft>
              </a:pPr>
              <a:t>‹nº›</a:t>
            </a:fld>
            <a:endParaRPr lang="en-US" sz="800" b="0" i="0" kern="1200" spc="300" dirty="0">
              <a:solidFill>
                <a:schemeClr val="accent1"/>
              </a:solidFill>
              <a:latin typeface="Verdana" panose="020B0604030504040204" pitchFamily="34" charset="0"/>
              <a:ea typeface="+mn-ea"/>
              <a:cs typeface="Poppins" panose="02000000000000000000" pitchFamily="2" charset="0"/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F10BA039-C8B2-5849-8CF4-CBBE3F2476E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571288" y="448582"/>
            <a:ext cx="177800" cy="20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40220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mada de destaque + Graf 0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Texto 9">
            <a:extLst>
              <a:ext uri="{FF2B5EF4-FFF2-40B4-BE49-F238E27FC236}">
                <a16:creationId xmlns:a16="http://schemas.microsoft.com/office/drawing/2014/main" id="{C3ED92D7-C038-3142-AD9F-709DB4F592A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11225" y="2300438"/>
            <a:ext cx="10369550" cy="2257124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lnSpc>
                <a:spcPct val="150000"/>
              </a:lnSpc>
              <a:spcBef>
                <a:spcPts val="0"/>
              </a:spcBef>
              <a:buFontTx/>
              <a:buNone/>
              <a:defRPr sz="3600" b="1" i="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457200" indent="0">
              <a:buFontTx/>
              <a:buNone/>
              <a:defRPr>
                <a:latin typeface="Input Mono" panose="02000509020000090004" pitchFamily="49" charset="0"/>
              </a:defRPr>
            </a:lvl2pPr>
            <a:lvl3pPr marL="914400" indent="0">
              <a:buFontTx/>
              <a:buNone/>
              <a:defRPr>
                <a:latin typeface="Input Mono" panose="02000509020000090004" pitchFamily="49" charset="0"/>
              </a:defRPr>
            </a:lvl3pPr>
            <a:lvl4pPr marL="1371600" indent="0">
              <a:buFontTx/>
              <a:buNone/>
              <a:defRPr>
                <a:latin typeface="Input Mono" panose="02000509020000090004" pitchFamily="49" charset="0"/>
              </a:defRPr>
            </a:lvl4pPr>
            <a:lvl5pPr marL="1828800" indent="0">
              <a:buFontTx/>
              <a:buNone/>
              <a:defRPr>
                <a:latin typeface="Input Mono" panose="02000509020000090004" pitchFamily="49" charset="0"/>
              </a:defRPr>
            </a:lvl5pPr>
          </a:lstStyle>
          <a:p>
            <a:pPr lvl="0"/>
            <a:r>
              <a:rPr lang="pt-BR" dirty="0"/>
              <a:t>CHAMADA DE DESTAQUE</a:t>
            </a:r>
          </a:p>
        </p:txBody>
      </p:sp>
      <p:sp>
        <p:nvSpPr>
          <p:cNvPr id="5" name="Espaço Reservado para Texto 9">
            <a:extLst>
              <a:ext uri="{FF2B5EF4-FFF2-40B4-BE49-F238E27FC236}">
                <a16:creationId xmlns:a16="http://schemas.microsoft.com/office/drawing/2014/main" id="{99DD4E8D-39E2-6D47-B5EE-087378DEC3E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11225" y="441325"/>
            <a:ext cx="4148455" cy="15466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25000"/>
              </a:lnSpc>
              <a:spcBef>
                <a:spcPts val="0"/>
              </a:spcBef>
              <a:buFontTx/>
              <a:buNone/>
              <a:defRPr sz="800" b="0" i="0" spc="3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457200" indent="0">
              <a:buFontTx/>
              <a:buNone/>
              <a:defRPr>
                <a:latin typeface="Input Mono" panose="02000509020000090004" pitchFamily="49" charset="0"/>
              </a:defRPr>
            </a:lvl2pPr>
            <a:lvl3pPr marL="914400" indent="0">
              <a:buFontTx/>
              <a:buNone/>
              <a:defRPr>
                <a:latin typeface="Input Mono" panose="02000509020000090004" pitchFamily="49" charset="0"/>
              </a:defRPr>
            </a:lvl3pPr>
            <a:lvl4pPr marL="1371600" indent="0">
              <a:buFontTx/>
              <a:buNone/>
              <a:defRPr>
                <a:latin typeface="Input Mono" panose="02000509020000090004" pitchFamily="49" charset="0"/>
              </a:defRPr>
            </a:lvl4pPr>
            <a:lvl5pPr marL="1828800" indent="0">
              <a:buFontTx/>
              <a:buNone/>
              <a:defRPr>
                <a:latin typeface="Input Mono" panose="02000509020000090004" pitchFamily="49" charset="0"/>
              </a:defRPr>
            </a:lvl5pPr>
          </a:lstStyle>
          <a:p>
            <a:pPr lvl="0"/>
            <a:r>
              <a:rPr lang="pt-BR" dirty="0"/>
              <a:t>CABEÇALHO</a:t>
            </a: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F7D2E3C3-50D8-174F-A64A-4D6705EB68BA}"/>
              </a:ext>
            </a:extLst>
          </p:cNvPr>
          <p:cNvSpPr txBox="1"/>
          <p:nvPr userDrawn="1"/>
        </p:nvSpPr>
        <p:spPr>
          <a:xfrm>
            <a:off x="442913" y="441326"/>
            <a:ext cx="468312" cy="15466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l" defTabSz="685800" hangingPunct="1">
              <a:spcAft>
                <a:spcPts val="1125"/>
              </a:spcAft>
            </a:pPr>
            <a:fld id="{A9B80724-4D91-4673-9A0E-25EB49A8E810}" type="slidenum">
              <a:rPr lang="en-US" sz="800" b="0" i="0" kern="1200" spc="300" smtClean="0">
                <a:solidFill>
                  <a:schemeClr val="accent1"/>
                </a:solidFill>
                <a:latin typeface="Verdana" panose="020B0604030504040204" pitchFamily="34" charset="0"/>
                <a:ea typeface="+mn-ea"/>
                <a:cs typeface="Poppins" panose="02000000000000000000" pitchFamily="2" charset="0"/>
              </a:rPr>
              <a:pPr algn="l" defTabSz="685800" hangingPunct="1">
                <a:spcAft>
                  <a:spcPts val="1125"/>
                </a:spcAft>
              </a:pPr>
              <a:t>‹nº›</a:t>
            </a:fld>
            <a:endParaRPr lang="en-US" sz="800" b="0" i="0" kern="1200" spc="300" dirty="0">
              <a:solidFill>
                <a:schemeClr val="accent1"/>
              </a:solidFill>
              <a:latin typeface="Verdana" panose="020B0604030504040204" pitchFamily="34" charset="0"/>
              <a:ea typeface="+mn-ea"/>
              <a:cs typeface="Poppins" panose="02000000000000000000" pitchFamily="2" charset="0"/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1624E95A-C557-6B40-8898-F601EBA28609}"/>
              </a:ext>
            </a:extLst>
          </p:cNvPr>
          <p:cNvPicPr>
            <a:picLocks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571288" y="448582"/>
            <a:ext cx="176400" cy="20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60296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mada de destaque + Graf 0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Texto 9">
            <a:extLst>
              <a:ext uri="{FF2B5EF4-FFF2-40B4-BE49-F238E27FC236}">
                <a16:creationId xmlns:a16="http://schemas.microsoft.com/office/drawing/2014/main" id="{C3ED92D7-C038-3142-AD9F-709DB4F592A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11225" y="2300438"/>
            <a:ext cx="10369550" cy="2257124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lnSpc>
                <a:spcPct val="150000"/>
              </a:lnSpc>
              <a:spcBef>
                <a:spcPts val="0"/>
              </a:spcBef>
              <a:buFontTx/>
              <a:buNone/>
              <a:defRPr sz="3600" b="1" i="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457200" indent="0">
              <a:buFontTx/>
              <a:buNone/>
              <a:defRPr>
                <a:latin typeface="Input Mono" panose="02000509020000090004" pitchFamily="49" charset="0"/>
              </a:defRPr>
            </a:lvl2pPr>
            <a:lvl3pPr marL="914400" indent="0">
              <a:buFontTx/>
              <a:buNone/>
              <a:defRPr>
                <a:latin typeface="Input Mono" panose="02000509020000090004" pitchFamily="49" charset="0"/>
              </a:defRPr>
            </a:lvl3pPr>
            <a:lvl4pPr marL="1371600" indent="0">
              <a:buFontTx/>
              <a:buNone/>
              <a:defRPr>
                <a:latin typeface="Input Mono" panose="02000509020000090004" pitchFamily="49" charset="0"/>
              </a:defRPr>
            </a:lvl4pPr>
            <a:lvl5pPr marL="1828800" indent="0">
              <a:buFontTx/>
              <a:buNone/>
              <a:defRPr>
                <a:latin typeface="Input Mono" panose="02000509020000090004" pitchFamily="49" charset="0"/>
              </a:defRPr>
            </a:lvl5pPr>
          </a:lstStyle>
          <a:p>
            <a:pPr lvl="0"/>
            <a:r>
              <a:rPr lang="pt-BR" dirty="0"/>
              <a:t>CHAMADA DE DESTAQUE</a:t>
            </a:r>
          </a:p>
        </p:txBody>
      </p:sp>
      <p:sp>
        <p:nvSpPr>
          <p:cNvPr id="5" name="Espaço Reservado para Texto 9">
            <a:extLst>
              <a:ext uri="{FF2B5EF4-FFF2-40B4-BE49-F238E27FC236}">
                <a16:creationId xmlns:a16="http://schemas.microsoft.com/office/drawing/2014/main" id="{99DD4E8D-39E2-6D47-B5EE-087378DEC3E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11225" y="441325"/>
            <a:ext cx="4148455" cy="15466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25000"/>
              </a:lnSpc>
              <a:spcBef>
                <a:spcPts val="0"/>
              </a:spcBef>
              <a:buFontTx/>
              <a:buNone/>
              <a:defRPr sz="800" b="0" i="0" spc="3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457200" indent="0">
              <a:buFontTx/>
              <a:buNone/>
              <a:defRPr>
                <a:latin typeface="Input Mono" panose="02000509020000090004" pitchFamily="49" charset="0"/>
              </a:defRPr>
            </a:lvl2pPr>
            <a:lvl3pPr marL="914400" indent="0">
              <a:buFontTx/>
              <a:buNone/>
              <a:defRPr>
                <a:latin typeface="Input Mono" panose="02000509020000090004" pitchFamily="49" charset="0"/>
              </a:defRPr>
            </a:lvl3pPr>
            <a:lvl4pPr marL="1371600" indent="0">
              <a:buFontTx/>
              <a:buNone/>
              <a:defRPr>
                <a:latin typeface="Input Mono" panose="02000509020000090004" pitchFamily="49" charset="0"/>
              </a:defRPr>
            </a:lvl4pPr>
            <a:lvl5pPr marL="1828800" indent="0">
              <a:buFontTx/>
              <a:buNone/>
              <a:defRPr>
                <a:latin typeface="Input Mono" panose="02000509020000090004" pitchFamily="49" charset="0"/>
              </a:defRPr>
            </a:lvl5pPr>
          </a:lstStyle>
          <a:p>
            <a:pPr lvl="0"/>
            <a:r>
              <a:rPr lang="pt-BR" dirty="0"/>
              <a:t>CABEÇALHO</a:t>
            </a: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F7D2E3C3-50D8-174F-A64A-4D6705EB68BA}"/>
              </a:ext>
            </a:extLst>
          </p:cNvPr>
          <p:cNvSpPr txBox="1"/>
          <p:nvPr userDrawn="1"/>
        </p:nvSpPr>
        <p:spPr>
          <a:xfrm>
            <a:off x="442913" y="441326"/>
            <a:ext cx="468312" cy="15466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l" defTabSz="685800" hangingPunct="1">
              <a:spcAft>
                <a:spcPts val="1125"/>
              </a:spcAft>
            </a:pPr>
            <a:fld id="{A9B80724-4D91-4673-9A0E-25EB49A8E810}" type="slidenum">
              <a:rPr lang="en-US" sz="800" b="0" i="0" kern="1200" spc="300" smtClean="0">
                <a:solidFill>
                  <a:schemeClr val="bg1"/>
                </a:solidFill>
                <a:latin typeface="Verdana" panose="020B0604030504040204" pitchFamily="34" charset="0"/>
                <a:ea typeface="+mn-ea"/>
                <a:cs typeface="Poppins" panose="02000000000000000000" pitchFamily="2" charset="0"/>
              </a:rPr>
              <a:pPr algn="l" defTabSz="685800" hangingPunct="1">
                <a:spcAft>
                  <a:spcPts val="1125"/>
                </a:spcAft>
              </a:pPr>
              <a:t>‹nº›</a:t>
            </a:fld>
            <a:endParaRPr lang="en-US" sz="800" b="0" i="0" kern="1200" spc="300" dirty="0">
              <a:solidFill>
                <a:schemeClr val="bg1"/>
              </a:solidFill>
              <a:latin typeface="Verdana" panose="020B0604030504040204" pitchFamily="34" charset="0"/>
              <a:ea typeface="+mn-ea"/>
              <a:cs typeface="Poppins" panose="02000000000000000000" pitchFamily="2" charset="0"/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745292A3-D9FE-2D4C-AAF5-76E13826AB0A}"/>
              </a:ext>
            </a:extLst>
          </p:cNvPr>
          <p:cNvPicPr>
            <a:picLocks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571288" y="448582"/>
            <a:ext cx="176400" cy="20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67640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mada de destaque com fot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ço Reservado para Imagem 2">
            <a:extLst>
              <a:ext uri="{FF2B5EF4-FFF2-40B4-BE49-F238E27FC236}">
                <a16:creationId xmlns:a16="http://schemas.microsoft.com/office/drawing/2014/main" id="{F86BA265-1639-4D30-B57F-5E1E9C658B0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txBody>
          <a:bodyPr anchor="ctr"/>
          <a:lstStyle>
            <a:lvl1pPr marL="0" indent="0" algn="r">
              <a:buNone/>
              <a:defRPr b="0" i="0">
                <a:solidFill>
                  <a:schemeClr val="bg1"/>
                </a:solidFill>
                <a:latin typeface="Verdana" panose="020B0604030504040204" pitchFamily="34" charset="0"/>
              </a:defRPr>
            </a:lvl1pPr>
          </a:lstStyle>
          <a:p>
            <a:r>
              <a:rPr lang="pt-BR" dirty="0"/>
              <a:t>Imagem capa</a:t>
            </a:r>
          </a:p>
        </p:txBody>
      </p:sp>
      <p:sp>
        <p:nvSpPr>
          <p:cNvPr id="32" name="Espaço Reservado para Texto 9">
            <a:extLst>
              <a:ext uri="{FF2B5EF4-FFF2-40B4-BE49-F238E27FC236}">
                <a16:creationId xmlns:a16="http://schemas.microsoft.com/office/drawing/2014/main" id="{60A2C8B4-0096-D043-9649-F3D93C185A3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11225" y="441325"/>
            <a:ext cx="4148455" cy="15466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25000"/>
              </a:lnSpc>
              <a:spcBef>
                <a:spcPts val="0"/>
              </a:spcBef>
              <a:buFontTx/>
              <a:buNone/>
              <a:defRPr sz="800" b="0" i="0" spc="300">
                <a:solidFill>
                  <a:schemeClr val="bg1"/>
                </a:solidFill>
                <a:latin typeface="Verdana" panose="020B0604030504040204" pitchFamily="34" charset="0"/>
              </a:defRPr>
            </a:lvl1pPr>
            <a:lvl2pPr marL="457200" indent="0">
              <a:buFontTx/>
              <a:buNone/>
              <a:defRPr>
                <a:latin typeface="Input Mono" panose="02000509020000090004" pitchFamily="49" charset="0"/>
              </a:defRPr>
            </a:lvl2pPr>
            <a:lvl3pPr marL="914400" indent="0">
              <a:buFontTx/>
              <a:buNone/>
              <a:defRPr>
                <a:latin typeface="Input Mono" panose="02000509020000090004" pitchFamily="49" charset="0"/>
              </a:defRPr>
            </a:lvl3pPr>
            <a:lvl4pPr marL="1371600" indent="0">
              <a:buFontTx/>
              <a:buNone/>
              <a:defRPr>
                <a:latin typeface="Input Mono" panose="02000509020000090004" pitchFamily="49" charset="0"/>
              </a:defRPr>
            </a:lvl4pPr>
            <a:lvl5pPr marL="1828800" indent="0">
              <a:buFontTx/>
              <a:buNone/>
              <a:defRPr>
                <a:latin typeface="Input Mono" panose="02000509020000090004" pitchFamily="49" charset="0"/>
              </a:defRPr>
            </a:lvl5pPr>
          </a:lstStyle>
          <a:p>
            <a:pPr lvl="0"/>
            <a:r>
              <a:rPr lang="pt-BR" dirty="0"/>
              <a:t>CABEÇALHO</a:t>
            </a:r>
          </a:p>
        </p:txBody>
      </p:sp>
      <p:sp>
        <p:nvSpPr>
          <p:cNvPr id="9" name="Espaço Reservado para Texto 9">
            <a:extLst>
              <a:ext uri="{FF2B5EF4-FFF2-40B4-BE49-F238E27FC236}">
                <a16:creationId xmlns:a16="http://schemas.microsoft.com/office/drawing/2014/main" id="{577B100B-0FF3-9341-867E-5CD7F4C71D7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11225" y="2300438"/>
            <a:ext cx="10369550" cy="2257124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lnSpc>
                <a:spcPct val="150000"/>
              </a:lnSpc>
              <a:spcBef>
                <a:spcPts val="0"/>
              </a:spcBef>
              <a:buFontTx/>
              <a:buNone/>
              <a:defRPr sz="3600" b="1" i="0">
                <a:solidFill>
                  <a:schemeClr val="bg1"/>
                </a:solidFill>
                <a:latin typeface="Verdana" panose="020B0604030504040204" pitchFamily="34" charset="0"/>
              </a:defRPr>
            </a:lvl1pPr>
            <a:lvl2pPr marL="457200" indent="0">
              <a:buFontTx/>
              <a:buNone/>
              <a:defRPr>
                <a:latin typeface="Input Mono" panose="02000509020000090004" pitchFamily="49" charset="0"/>
              </a:defRPr>
            </a:lvl2pPr>
            <a:lvl3pPr marL="914400" indent="0">
              <a:buFontTx/>
              <a:buNone/>
              <a:defRPr>
                <a:latin typeface="Input Mono" panose="02000509020000090004" pitchFamily="49" charset="0"/>
              </a:defRPr>
            </a:lvl3pPr>
            <a:lvl4pPr marL="1371600" indent="0">
              <a:buFontTx/>
              <a:buNone/>
              <a:defRPr>
                <a:latin typeface="Input Mono" panose="02000509020000090004" pitchFamily="49" charset="0"/>
              </a:defRPr>
            </a:lvl4pPr>
            <a:lvl5pPr marL="1828800" indent="0">
              <a:buFontTx/>
              <a:buNone/>
              <a:defRPr>
                <a:latin typeface="Input Mono" panose="02000509020000090004" pitchFamily="49" charset="0"/>
              </a:defRPr>
            </a:lvl5pPr>
          </a:lstStyle>
          <a:p>
            <a:pPr lvl="0"/>
            <a:r>
              <a:rPr lang="pt-BR" dirty="0"/>
              <a:t>CHAMADA DE DESTAQUE</a:t>
            </a: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6E51A7C8-1B3B-6242-812F-EC126298EB92}"/>
              </a:ext>
            </a:extLst>
          </p:cNvPr>
          <p:cNvSpPr txBox="1"/>
          <p:nvPr userDrawn="1"/>
        </p:nvSpPr>
        <p:spPr>
          <a:xfrm>
            <a:off x="442913" y="441326"/>
            <a:ext cx="468312" cy="15466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l" defTabSz="685800" hangingPunct="1">
              <a:spcAft>
                <a:spcPts val="1125"/>
              </a:spcAft>
            </a:pPr>
            <a:fld id="{A9B80724-4D91-4673-9A0E-25EB49A8E810}" type="slidenum">
              <a:rPr lang="en-US" sz="800" b="0" i="0" kern="1200" spc="300" smtClean="0">
                <a:solidFill>
                  <a:schemeClr val="accent1"/>
                </a:solidFill>
                <a:latin typeface="Verdana" panose="020B0604030504040204" pitchFamily="34" charset="0"/>
                <a:ea typeface="+mn-ea"/>
                <a:cs typeface="Poppins" panose="02000000000000000000" pitchFamily="2" charset="0"/>
              </a:rPr>
              <a:pPr algn="l" defTabSz="685800" hangingPunct="1">
                <a:spcAft>
                  <a:spcPts val="1125"/>
                </a:spcAft>
              </a:pPr>
              <a:t>‹nº›</a:t>
            </a:fld>
            <a:endParaRPr lang="en-US" sz="800" b="0" i="0" kern="1200" spc="300" dirty="0">
              <a:solidFill>
                <a:schemeClr val="accent1"/>
              </a:solidFill>
              <a:latin typeface="Verdana" panose="020B0604030504040204" pitchFamily="34" charset="0"/>
              <a:ea typeface="+mn-ea"/>
              <a:cs typeface="Poppins" panose="02000000000000000000" pitchFamily="2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66EC1AFB-0293-C444-967B-51000FCE1D2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571288" y="448582"/>
            <a:ext cx="177800" cy="20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7452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taque 3 colunas 0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ço Reservado para Texto 9">
            <a:extLst>
              <a:ext uri="{FF2B5EF4-FFF2-40B4-BE49-F238E27FC236}">
                <a16:creationId xmlns:a16="http://schemas.microsoft.com/office/drawing/2014/main" id="{E1DDE244-5235-9F49-8A67-ECE15F0B38C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11225" y="441325"/>
            <a:ext cx="4148455" cy="15466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25000"/>
              </a:lnSpc>
              <a:spcBef>
                <a:spcPts val="0"/>
              </a:spcBef>
              <a:buFontTx/>
              <a:buNone/>
              <a:defRPr sz="800" b="0" i="0" spc="3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457200" indent="0">
              <a:buFontTx/>
              <a:buNone/>
              <a:defRPr>
                <a:latin typeface="Input Mono" panose="02000509020000090004" pitchFamily="49" charset="0"/>
              </a:defRPr>
            </a:lvl2pPr>
            <a:lvl3pPr marL="914400" indent="0">
              <a:buFontTx/>
              <a:buNone/>
              <a:defRPr>
                <a:latin typeface="Input Mono" panose="02000509020000090004" pitchFamily="49" charset="0"/>
              </a:defRPr>
            </a:lvl3pPr>
            <a:lvl4pPr marL="1371600" indent="0">
              <a:buFontTx/>
              <a:buNone/>
              <a:defRPr>
                <a:latin typeface="Input Mono" panose="02000509020000090004" pitchFamily="49" charset="0"/>
              </a:defRPr>
            </a:lvl4pPr>
            <a:lvl5pPr marL="1828800" indent="0">
              <a:buFontTx/>
              <a:buNone/>
              <a:defRPr>
                <a:latin typeface="Input Mono" panose="02000509020000090004" pitchFamily="49" charset="0"/>
              </a:defRPr>
            </a:lvl5pPr>
          </a:lstStyle>
          <a:p>
            <a:pPr lvl="0"/>
            <a:r>
              <a:rPr lang="pt-BR" dirty="0"/>
              <a:t>CABEÇALHO</a:t>
            </a:r>
          </a:p>
        </p:txBody>
      </p:sp>
      <p:sp>
        <p:nvSpPr>
          <p:cNvPr id="11" name="TextBox 3">
            <a:extLst>
              <a:ext uri="{FF2B5EF4-FFF2-40B4-BE49-F238E27FC236}">
                <a16:creationId xmlns:a16="http://schemas.microsoft.com/office/drawing/2014/main" id="{653C6119-5C36-D34C-AF72-669FCBB9203D}"/>
              </a:ext>
            </a:extLst>
          </p:cNvPr>
          <p:cNvSpPr txBox="1"/>
          <p:nvPr userDrawn="1"/>
        </p:nvSpPr>
        <p:spPr>
          <a:xfrm>
            <a:off x="442913" y="441326"/>
            <a:ext cx="468312" cy="15466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l" defTabSz="685800" hangingPunct="1">
              <a:spcAft>
                <a:spcPts val="1125"/>
              </a:spcAft>
            </a:pPr>
            <a:fld id="{A9B80724-4D91-4673-9A0E-25EB49A8E810}" type="slidenum">
              <a:rPr lang="en-US" sz="800" b="0" i="0" kern="1200" spc="300" smtClean="0">
                <a:solidFill>
                  <a:schemeClr val="accent1"/>
                </a:solidFill>
                <a:latin typeface="Verdana" panose="020B0604030504040204" pitchFamily="34" charset="0"/>
                <a:ea typeface="+mn-ea"/>
                <a:cs typeface="Poppins" panose="02000000000000000000" pitchFamily="2" charset="0"/>
              </a:rPr>
              <a:pPr algn="l" defTabSz="685800" hangingPunct="1">
                <a:spcAft>
                  <a:spcPts val="1125"/>
                </a:spcAft>
              </a:pPr>
              <a:t>‹nº›</a:t>
            </a:fld>
            <a:endParaRPr lang="en-US" sz="800" b="0" i="0" kern="1200" spc="300" dirty="0">
              <a:solidFill>
                <a:schemeClr val="accent1"/>
              </a:solidFill>
              <a:latin typeface="Verdana" panose="020B0604030504040204" pitchFamily="34" charset="0"/>
              <a:ea typeface="+mn-ea"/>
              <a:cs typeface="Poppins" panose="02000000000000000000" pitchFamily="2" charset="0"/>
            </a:endParaRPr>
          </a:p>
        </p:txBody>
      </p:sp>
      <p:sp>
        <p:nvSpPr>
          <p:cNvPr id="12" name="Espaço Reservado para Texto 9">
            <a:extLst>
              <a:ext uri="{FF2B5EF4-FFF2-40B4-BE49-F238E27FC236}">
                <a16:creationId xmlns:a16="http://schemas.microsoft.com/office/drawing/2014/main" id="{01D2F4AB-FA2D-624C-AB11-2E4A7E0C47C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46076" y="3576846"/>
            <a:ext cx="2565622" cy="970477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800" b="0" i="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457200" indent="0">
              <a:buFontTx/>
              <a:buNone/>
              <a:defRPr>
                <a:latin typeface="Input Mono" panose="02000509020000090004" pitchFamily="49" charset="0"/>
              </a:defRPr>
            </a:lvl2pPr>
            <a:lvl3pPr marL="914400" indent="0">
              <a:buFontTx/>
              <a:buNone/>
              <a:defRPr>
                <a:latin typeface="Input Mono" panose="02000509020000090004" pitchFamily="49" charset="0"/>
              </a:defRPr>
            </a:lvl3pPr>
            <a:lvl4pPr marL="1371600" indent="0">
              <a:buFontTx/>
              <a:buNone/>
              <a:defRPr>
                <a:latin typeface="Input Mono" panose="02000509020000090004" pitchFamily="49" charset="0"/>
              </a:defRPr>
            </a:lvl4pPr>
            <a:lvl5pPr marL="1828800" indent="0">
              <a:buFontTx/>
              <a:buNone/>
              <a:defRPr>
                <a:latin typeface="Input Mono" panose="02000509020000090004" pitchFamily="49" charset="0"/>
              </a:defRPr>
            </a:lvl5pPr>
          </a:lstStyle>
          <a:p>
            <a:pPr lvl="0"/>
            <a:r>
              <a:rPr lang="pt-BR" dirty="0"/>
              <a:t>Chamada</a:t>
            </a:r>
            <a:br>
              <a:rPr lang="pt-BR" dirty="0"/>
            </a:br>
            <a:r>
              <a:rPr lang="pt-BR" dirty="0"/>
              <a:t>de destaque</a:t>
            </a:r>
          </a:p>
        </p:txBody>
      </p:sp>
      <p:sp>
        <p:nvSpPr>
          <p:cNvPr id="13" name="Espaço Reservado para Texto 9">
            <a:extLst>
              <a:ext uri="{FF2B5EF4-FFF2-40B4-BE49-F238E27FC236}">
                <a16:creationId xmlns:a16="http://schemas.microsoft.com/office/drawing/2014/main" id="{FAF00C2D-2C90-6848-8631-E344AA90AC8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03607" y="3576846"/>
            <a:ext cx="2565622" cy="970477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800" b="0" i="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457200" indent="0">
              <a:buFontTx/>
              <a:buNone/>
              <a:defRPr>
                <a:latin typeface="Input Mono" panose="02000509020000090004" pitchFamily="49" charset="0"/>
              </a:defRPr>
            </a:lvl2pPr>
            <a:lvl3pPr marL="914400" indent="0">
              <a:buFontTx/>
              <a:buNone/>
              <a:defRPr>
                <a:latin typeface="Input Mono" panose="02000509020000090004" pitchFamily="49" charset="0"/>
              </a:defRPr>
            </a:lvl3pPr>
            <a:lvl4pPr marL="1371600" indent="0">
              <a:buFontTx/>
              <a:buNone/>
              <a:defRPr>
                <a:latin typeface="Input Mono" panose="02000509020000090004" pitchFamily="49" charset="0"/>
              </a:defRPr>
            </a:lvl4pPr>
            <a:lvl5pPr marL="1828800" indent="0">
              <a:buFontTx/>
              <a:buNone/>
              <a:defRPr>
                <a:latin typeface="Input Mono" panose="02000509020000090004" pitchFamily="49" charset="0"/>
              </a:defRPr>
            </a:lvl5pPr>
          </a:lstStyle>
          <a:p>
            <a:pPr lvl="0"/>
            <a:r>
              <a:rPr lang="pt-BR" dirty="0"/>
              <a:t>Chamada</a:t>
            </a:r>
            <a:br>
              <a:rPr lang="pt-BR" dirty="0"/>
            </a:br>
            <a:r>
              <a:rPr lang="pt-BR" dirty="0"/>
              <a:t>de destaque</a:t>
            </a:r>
          </a:p>
        </p:txBody>
      </p:sp>
      <p:sp>
        <p:nvSpPr>
          <p:cNvPr id="16" name="Espaço Reservado para Texto 9">
            <a:extLst>
              <a:ext uri="{FF2B5EF4-FFF2-40B4-BE49-F238E27FC236}">
                <a16:creationId xmlns:a16="http://schemas.microsoft.com/office/drawing/2014/main" id="{A3FF6B0C-41FF-8E4E-937A-6868BC50491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46076" y="2352764"/>
            <a:ext cx="2565622" cy="972000"/>
          </a:xfrm>
          <a:prstGeom prst="rect">
            <a:avLst/>
          </a:prstGeom>
        </p:spPr>
        <p:txBody>
          <a:bodyPr lIns="0" tIns="0" rIns="0" bIns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4800" b="1" i="0">
                <a:solidFill>
                  <a:schemeClr val="accent1"/>
                </a:solidFill>
                <a:latin typeface="Verdana" panose="020B0604030504040204" pitchFamily="34" charset="0"/>
              </a:defRPr>
            </a:lvl1pPr>
            <a:lvl2pPr marL="457200" indent="0">
              <a:buFontTx/>
              <a:buNone/>
              <a:defRPr>
                <a:latin typeface="Input Mono" panose="02000509020000090004" pitchFamily="49" charset="0"/>
              </a:defRPr>
            </a:lvl2pPr>
            <a:lvl3pPr marL="914400" indent="0">
              <a:buFontTx/>
              <a:buNone/>
              <a:defRPr>
                <a:latin typeface="Input Mono" panose="02000509020000090004" pitchFamily="49" charset="0"/>
              </a:defRPr>
            </a:lvl3pPr>
            <a:lvl4pPr marL="1371600" indent="0">
              <a:buFontTx/>
              <a:buNone/>
              <a:defRPr>
                <a:latin typeface="Input Mono" panose="02000509020000090004" pitchFamily="49" charset="0"/>
              </a:defRPr>
            </a:lvl4pPr>
            <a:lvl5pPr marL="1828800" indent="0">
              <a:buFontTx/>
              <a:buNone/>
              <a:defRPr>
                <a:latin typeface="Input Mono" panose="02000509020000090004" pitchFamily="49" charset="0"/>
              </a:defRPr>
            </a:lvl5pPr>
          </a:lstStyle>
          <a:p>
            <a:pPr lvl="0"/>
            <a:r>
              <a:rPr lang="pt-BR" dirty="0"/>
              <a:t>342</a:t>
            </a:r>
          </a:p>
        </p:txBody>
      </p:sp>
      <p:sp>
        <p:nvSpPr>
          <p:cNvPr id="17" name="Espaço Reservado para Texto 9">
            <a:extLst>
              <a:ext uri="{FF2B5EF4-FFF2-40B4-BE49-F238E27FC236}">
                <a16:creationId xmlns:a16="http://schemas.microsoft.com/office/drawing/2014/main" id="{B5E38541-72FC-A54C-B7C3-8F625A4F7FE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03607" y="2352765"/>
            <a:ext cx="2565622" cy="970477"/>
          </a:xfrm>
          <a:prstGeom prst="rect">
            <a:avLst/>
          </a:prstGeom>
        </p:spPr>
        <p:txBody>
          <a:bodyPr lIns="0" tIns="0" rIns="0" bIns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4800" b="1" i="0">
                <a:solidFill>
                  <a:schemeClr val="accent1"/>
                </a:solidFill>
                <a:latin typeface="Verdana" panose="020B0604030504040204" pitchFamily="34" charset="0"/>
              </a:defRPr>
            </a:lvl1pPr>
            <a:lvl2pPr marL="457200" indent="0">
              <a:buFontTx/>
              <a:buNone/>
              <a:defRPr>
                <a:latin typeface="Input Mono" panose="02000509020000090004" pitchFamily="49" charset="0"/>
              </a:defRPr>
            </a:lvl2pPr>
            <a:lvl3pPr marL="914400" indent="0">
              <a:buFontTx/>
              <a:buNone/>
              <a:defRPr>
                <a:latin typeface="Input Mono" panose="02000509020000090004" pitchFamily="49" charset="0"/>
              </a:defRPr>
            </a:lvl3pPr>
            <a:lvl4pPr marL="1371600" indent="0">
              <a:buFontTx/>
              <a:buNone/>
              <a:defRPr>
                <a:latin typeface="Input Mono" panose="02000509020000090004" pitchFamily="49" charset="0"/>
              </a:defRPr>
            </a:lvl4pPr>
            <a:lvl5pPr marL="1828800" indent="0">
              <a:buFontTx/>
              <a:buNone/>
              <a:defRPr>
                <a:latin typeface="Input Mono" panose="02000509020000090004" pitchFamily="49" charset="0"/>
              </a:defRPr>
            </a:lvl5pPr>
          </a:lstStyle>
          <a:p>
            <a:pPr lvl="0"/>
            <a:r>
              <a:rPr lang="pt-BR" dirty="0"/>
              <a:t>200%</a:t>
            </a:r>
          </a:p>
        </p:txBody>
      </p:sp>
      <p:sp>
        <p:nvSpPr>
          <p:cNvPr id="19" name="Espaço Reservado para Texto 9">
            <a:extLst>
              <a:ext uri="{FF2B5EF4-FFF2-40B4-BE49-F238E27FC236}">
                <a16:creationId xmlns:a16="http://schemas.microsoft.com/office/drawing/2014/main" id="{53506590-7DB4-6D42-8513-64B2EF63BCB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80302" y="3576846"/>
            <a:ext cx="2565622" cy="970477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800" b="0" i="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457200" indent="0">
              <a:buFontTx/>
              <a:buNone/>
              <a:defRPr>
                <a:latin typeface="Input Mono" panose="02000509020000090004" pitchFamily="49" charset="0"/>
              </a:defRPr>
            </a:lvl2pPr>
            <a:lvl3pPr marL="914400" indent="0">
              <a:buFontTx/>
              <a:buNone/>
              <a:defRPr>
                <a:latin typeface="Input Mono" panose="02000509020000090004" pitchFamily="49" charset="0"/>
              </a:defRPr>
            </a:lvl3pPr>
            <a:lvl4pPr marL="1371600" indent="0">
              <a:buFontTx/>
              <a:buNone/>
              <a:defRPr>
                <a:latin typeface="Input Mono" panose="02000509020000090004" pitchFamily="49" charset="0"/>
              </a:defRPr>
            </a:lvl4pPr>
            <a:lvl5pPr marL="1828800" indent="0">
              <a:buFontTx/>
              <a:buNone/>
              <a:defRPr>
                <a:latin typeface="Input Mono" panose="02000509020000090004" pitchFamily="49" charset="0"/>
              </a:defRPr>
            </a:lvl5pPr>
          </a:lstStyle>
          <a:p>
            <a:pPr lvl="0"/>
            <a:r>
              <a:rPr lang="pt-BR" dirty="0"/>
              <a:t>Chamada</a:t>
            </a:r>
            <a:br>
              <a:rPr lang="pt-BR" dirty="0"/>
            </a:br>
            <a:r>
              <a:rPr lang="pt-BR" dirty="0"/>
              <a:t>de destaque</a:t>
            </a:r>
          </a:p>
        </p:txBody>
      </p:sp>
      <p:sp>
        <p:nvSpPr>
          <p:cNvPr id="20" name="Espaço Reservado para Texto 9">
            <a:extLst>
              <a:ext uri="{FF2B5EF4-FFF2-40B4-BE49-F238E27FC236}">
                <a16:creationId xmlns:a16="http://schemas.microsoft.com/office/drawing/2014/main" id="{6F7A360D-148E-9B47-A142-57B27F2F5A8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80302" y="2352765"/>
            <a:ext cx="2565622" cy="970477"/>
          </a:xfrm>
          <a:prstGeom prst="rect">
            <a:avLst/>
          </a:prstGeom>
        </p:spPr>
        <p:txBody>
          <a:bodyPr lIns="0" tIns="0" rIns="0" bIns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4800" b="1" i="0">
                <a:solidFill>
                  <a:schemeClr val="accent1"/>
                </a:solidFill>
                <a:latin typeface="Verdana" panose="020B0604030504040204" pitchFamily="34" charset="0"/>
              </a:defRPr>
            </a:lvl1pPr>
            <a:lvl2pPr marL="457200" indent="0">
              <a:buFontTx/>
              <a:buNone/>
              <a:defRPr>
                <a:latin typeface="Input Mono" panose="02000509020000090004" pitchFamily="49" charset="0"/>
              </a:defRPr>
            </a:lvl2pPr>
            <a:lvl3pPr marL="914400" indent="0">
              <a:buFontTx/>
              <a:buNone/>
              <a:defRPr>
                <a:latin typeface="Input Mono" panose="02000509020000090004" pitchFamily="49" charset="0"/>
              </a:defRPr>
            </a:lvl3pPr>
            <a:lvl4pPr marL="1371600" indent="0">
              <a:buFontTx/>
              <a:buNone/>
              <a:defRPr>
                <a:latin typeface="Input Mono" panose="02000509020000090004" pitchFamily="49" charset="0"/>
              </a:defRPr>
            </a:lvl4pPr>
            <a:lvl5pPr marL="1828800" indent="0">
              <a:buFontTx/>
              <a:buNone/>
              <a:defRPr>
                <a:latin typeface="Input Mono" panose="02000509020000090004" pitchFamily="49" charset="0"/>
              </a:defRPr>
            </a:lvl5pPr>
          </a:lstStyle>
          <a:p>
            <a:pPr lvl="0"/>
            <a:r>
              <a:rPr lang="pt-BR" dirty="0"/>
              <a:t>31bi.</a:t>
            </a: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841EB431-1C68-4D48-8148-DF6A3653CF4E}"/>
              </a:ext>
            </a:extLst>
          </p:cNvPr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571288" y="448582"/>
            <a:ext cx="176400" cy="20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97721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taque 3 colunas 0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ço Reservado para Texto 9">
            <a:extLst>
              <a:ext uri="{FF2B5EF4-FFF2-40B4-BE49-F238E27FC236}">
                <a16:creationId xmlns:a16="http://schemas.microsoft.com/office/drawing/2014/main" id="{ABC0A1FA-D612-B640-A58F-D7539714019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11225" y="441325"/>
            <a:ext cx="4148455" cy="15466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25000"/>
              </a:lnSpc>
              <a:spcBef>
                <a:spcPts val="0"/>
              </a:spcBef>
              <a:buFontTx/>
              <a:buNone/>
              <a:defRPr sz="800" b="0" i="0" spc="3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457200" indent="0">
              <a:buFontTx/>
              <a:buNone/>
              <a:defRPr>
                <a:latin typeface="Input Mono" panose="02000509020000090004" pitchFamily="49" charset="0"/>
              </a:defRPr>
            </a:lvl2pPr>
            <a:lvl3pPr marL="914400" indent="0">
              <a:buFontTx/>
              <a:buNone/>
              <a:defRPr>
                <a:latin typeface="Input Mono" panose="02000509020000090004" pitchFamily="49" charset="0"/>
              </a:defRPr>
            </a:lvl3pPr>
            <a:lvl4pPr marL="1371600" indent="0">
              <a:buFontTx/>
              <a:buNone/>
              <a:defRPr>
                <a:latin typeface="Input Mono" panose="02000509020000090004" pitchFamily="49" charset="0"/>
              </a:defRPr>
            </a:lvl4pPr>
            <a:lvl5pPr marL="1828800" indent="0">
              <a:buFontTx/>
              <a:buNone/>
              <a:defRPr>
                <a:latin typeface="Input Mono" panose="02000509020000090004" pitchFamily="49" charset="0"/>
              </a:defRPr>
            </a:lvl5pPr>
          </a:lstStyle>
          <a:p>
            <a:pPr lvl="0"/>
            <a:r>
              <a:rPr lang="pt-BR" dirty="0"/>
              <a:t>CABEÇALHO</a:t>
            </a:r>
          </a:p>
        </p:txBody>
      </p:sp>
      <p:sp>
        <p:nvSpPr>
          <p:cNvPr id="14" name="TextBox 3">
            <a:extLst>
              <a:ext uri="{FF2B5EF4-FFF2-40B4-BE49-F238E27FC236}">
                <a16:creationId xmlns:a16="http://schemas.microsoft.com/office/drawing/2014/main" id="{293CD8F3-363A-D748-B8F6-B38998124D10}"/>
              </a:ext>
            </a:extLst>
          </p:cNvPr>
          <p:cNvSpPr txBox="1"/>
          <p:nvPr userDrawn="1"/>
        </p:nvSpPr>
        <p:spPr>
          <a:xfrm>
            <a:off x="442913" y="441326"/>
            <a:ext cx="468312" cy="15466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l" defTabSz="685800" hangingPunct="1">
              <a:spcAft>
                <a:spcPts val="1125"/>
              </a:spcAft>
            </a:pPr>
            <a:fld id="{A9B80724-4D91-4673-9A0E-25EB49A8E810}" type="slidenum">
              <a:rPr lang="en-US" sz="800" b="0" i="0" kern="1200" spc="300" smtClean="0">
                <a:solidFill>
                  <a:schemeClr val="accent1"/>
                </a:solidFill>
                <a:latin typeface="Verdana" panose="020B0604030504040204" pitchFamily="34" charset="0"/>
                <a:ea typeface="+mn-ea"/>
                <a:cs typeface="Poppins" panose="02000000000000000000" pitchFamily="2" charset="0"/>
              </a:rPr>
              <a:pPr algn="l" defTabSz="685800" hangingPunct="1">
                <a:spcAft>
                  <a:spcPts val="1125"/>
                </a:spcAft>
              </a:pPr>
              <a:t>‹nº›</a:t>
            </a:fld>
            <a:endParaRPr lang="en-US" sz="800" b="0" i="0" kern="1200" spc="300" dirty="0">
              <a:solidFill>
                <a:schemeClr val="accent1"/>
              </a:solidFill>
              <a:latin typeface="Verdana" panose="020B0604030504040204" pitchFamily="34" charset="0"/>
              <a:ea typeface="+mn-ea"/>
              <a:cs typeface="Poppins" panose="02000000000000000000" pitchFamily="2" charset="0"/>
            </a:endParaRPr>
          </a:p>
        </p:txBody>
      </p:sp>
      <p:sp>
        <p:nvSpPr>
          <p:cNvPr id="15" name="Espaço Reservado para Texto 9">
            <a:extLst>
              <a:ext uri="{FF2B5EF4-FFF2-40B4-BE49-F238E27FC236}">
                <a16:creationId xmlns:a16="http://schemas.microsoft.com/office/drawing/2014/main" id="{89A826B2-0EF5-DE4F-976D-8AACF7F5773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46076" y="3576846"/>
            <a:ext cx="2565622" cy="970477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800" b="0" i="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457200" indent="0">
              <a:buFontTx/>
              <a:buNone/>
              <a:defRPr>
                <a:latin typeface="Input Mono" panose="02000509020000090004" pitchFamily="49" charset="0"/>
              </a:defRPr>
            </a:lvl2pPr>
            <a:lvl3pPr marL="914400" indent="0">
              <a:buFontTx/>
              <a:buNone/>
              <a:defRPr>
                <a:latin typeface="Input Mono" panose="02000509020000090004" pitchFamily="49" charset="0"/>
              </a:defRPr>
            </a:lvl3pPr>
            <a:lvl4pPr marL="1371600" indent="0">
              <a:buFontTx/>
              <a:buNone/>
              <a:defRPr>
                <a:latin typeface="Input Mono" panose="02000509020000090004" pitchFamily="49" charset="0"/>
              </a:defRPr>
            </a:lvl4pPr>
            <a:lvl5pPr marL="1828800" indent="0">
              <a:buFontTx/>
              <a:buNone/>
              <a:defRPr>
                <a:latin typeface="Input Mono" panose="02000509020000090004" pitchFamily="49" charset="0"/>
              </a:defRPr>
            </a:lvl5pPr>
          </a:lstStyle>
          <a:p>
            <a:pPr lvl="0"/>
            <a:r>
              <a:rPr lang="pt-BR" dirty="0"/>
              <a:t>Chamada</a:t>
            </a:r>
            <a:br>
              <a:rPr lang="pt-BR" dirty="0"/>
            </a:br>
            <a:r>
              <a:rPr lang="pt-BR" dirty="0"/>
              <a:t>de destaque</a:t>
            </a:r>
          </a:p>
        </p:txBody>
      </p:sp>
      <p:sp>
        <p:nvSpPr>
          <p:cNvPr id="16" name="Espaço Reservado para Texto 9">
            <a:extLst>
              <a:ext uri="{FF2B5EF4-FFF2-40B4-BE49-F238E27FC236}">
                <a16:creationId xmlns:a16="http://schemas.microsoft.com/office/drawing/2014/main" id="{D661C103-9C59-5A49-9609-EA9D6072B3B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03607" y="3576846"/>
            <a:ext cx="2565622" cy="970477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800" b="0" i="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457200" indent="0">
              <a:buFontTx/>
              <a:buNone/>
              <a:defRPr>
                <a:latin typeface="Input Mono" panose="02000509020000090004" pitchFamily="49" charset="0"/>
              </a:defRPr>
            </a:lvl2pPr>
            <a:lvl3pPr marL="914400" indent="0">
              <a:buFontTx/>
              <a:buNone/>
              <a:defRPr>
                <a:latin typeface="Input Mono" panose="02000509020000090004" pitchFamily="49" charset="0"/>
              </a:defRPr>
            </a:lvl3pPr>
            <a:lvl4pPr marL="1371600" indent="0">
              <a:buFontTx/>
              <a:buNone/>
              <a:defRPr>
                <a:latin typeface="Input Mono" panose="02000509020000090004" pitchFamily="49" charset="0"/>
              </a:defRPr>
            </a:lvl4pPr>
            <a:lvl5pPr marL="1828800" indent="0">
              <a:buFontTx/>
              <a:buNone/>
              <a:defRPr>
                <a:latin typeface="Input Mono" panose="02000509020000090004" pitchFamily="49" charset="0"/>
              </a:defRPr>
            </a:lvl5pPr>
          </a:lstStyle>
          <a:p>
            <a:pPr lvl="0"/>
            <a:r>
              <a:rPr lang="pt-BR" dirty="0"/>
              <a:t>Chamada</a:t>
            </a:r>
            <a:br>
              <a:rPr lang="pt-BR" dirty="0"/>
            </a:br>
            <a:r>
              <a:rPr lang="pt-BR" dirty="0"/>
              <a:t>de destaque</a:t>
            </a:r>
          </a:p>
        </p:txBody>
      </p:sp>
      <p:sp>
        <p:nvSpPr>
          <p:cNvPr id="18" name="Espaço Reservado para Texto 9">
            <a:extLst>
              <a:ext uri="{FF2B5EF4-FFF2-40B4-BE49-F238E27FC236}">
                <a16:creationId xmlns:a16="http://schemas.microsoft.com/office/drawing/2014/main" id="{E55F1E53-9E00-2E43-97EF-48F33939770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46076" y="2352764"/>
            <a:ext cx="2565622" cy="972000"/>
          </a:xfrm>
          <a:prstGeom prst="rect">
            <a:avLst/>
          </a:prstGeom>
        </p:spPr>
        <p:txBody>
          <a:bodyPr lIns="0" tIns="0" rIns="0" bIns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4800" b="1" i="0">
                <a:solidFill>
                  <a:schemeClr val="accent1"/>
                </a:solidFill>
                <a:latin typeface="Verdana" panose="020B0604030504040204" pitchFamily="34" charset="0"/>
              </a:defRPr>
            </a:lvl1pPr>
            <a:lvl2pPr marL="457200" indent="0">
              <a:buFontTx/>
              <a:buNone/>
              <a:defRPr>
                <a:latin typeface="Input Mono" panose="02000509020000090004" pitchFamily="49" charset="0"/>
              </a:defRPr>
            </a:lvl2pPr>
            <a:lvl3pPr marL="914400" indent="0">
              <a:buFontTx/>
              <a:buNone/>
              <a:defRPr>
                <a:latin typeface="Input Mono" panose="02000509020000090004" pitchFamily="49" charset="0"/>
              </a:defRPr>
            </a:lvl3pPr>
            <a:lvl4pPr marL="1371600" indent="0">
              <a:buFontTx/>
              <a:buNone/>
              <a:defRPr>
                <a:latin typeface="Input Mono" panose="02000509020000090004" pitchFamily="49" charset="0"/>
              </a:defRPr>
            </a:lvl4pPr>
            <a:lvl5pPr marL="1828800" indent="0">
              <a:buFontTx/>
              <a:buNone/>
              <a:defRPr>
                <a:latin typeface="Input Mono" panose="02000509020000090004" pitchFamily="49" charset="0"/>
              </a:defRPr>
            </a:lvl5pPr>
          </a:lstStyle>
          <a:p>
            <a:pPr lvl="0"/>
            <a:r>
              <a:rPr lang="pt-BR" dirty="0"/>
              <a:t>342</a:t>
            </a:r>
          </a:p>
        </p:txBody>
      </p:sp>
      <p:sp>
        <p:nvSpPr>
          <p:cNvPr id="19" name="Espaço Reservado para Texto 9">
            <a:extLst>
              <a:ext uri="{FF2B5EF4-FFF2-40B4-BE49-F238E27FC236}">
                <a16:creationId xmlns:a16="http://schemas.microsoft.com/office/drawing/2014/main" id="{5C4251B8-60AB-C143-ABE0-243F701CD0D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03607" y="2352765"/>
            <a:ext cx="2565622" cy="970477"/>
          </a:xfrm>
          <a:prstGeom prst="rect">
            <a:avLst/>
          </a:prstGeom>
        </p:spPr>
        <p:txBody>
          <a:bodyPr lIns="0" tIns="0" rIns="0" bIns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4800" b="1" i="0">
                <a:solidFill>
                  <a:schemeClr val="accent1"/>
                </a:solidFill>
                <a:latin typeface="Verdana" panose="020B0604030504040204" pitchFamily="34" charset="0"/>
              </a:defRPr>
            </a:lvl1pPr>
            <a:lvl2pPr marL="457200" indent="0">
              <a:buFontTx/>
              <a:buNone/>
              <a:defRPr>
                <a:latin typeface="Input Mono" panose="02000509020000090004" pitchFamily="49" charset="0"/>
              </a:defRPr>
            </a:lvl2pPr>
            <a:lvl3pPr marL="914400" indent="0">
              <a:buFontTx/>
              <a:buNone/>
              <a:defRPr>
                <a:latin typeface="Input Mono" panose="02000509020000090004" pitchFamily="49" charset="0"/>
              </a:defRPr>
            </a:lvl3pPr>
            <a:lvl4pPr marL="1371600" indent="0">
              <a:buFontTx/>
              <a:buNone/>
              <a:defRPr>
                <a:latin typeface="Input Mono" panose="02000509020000090004" pitchFamily="49" charset="0"/>
              </a:defRPr>
            </a:lvl4pPr>
            <a:lvl5pPr marL="1828800" indent="0">
              <a:buFontTx/>
              <a:buNone/>
              <a:defRPr>
                <a:latin typeface="Input Mono" panose="02000509020000090004" pitchFamily="49" charset="0"/>
              </a:defRPr>
            </a:lvl5pPr>
          </a:lstStyle>
          <a:p>
            <a:pPr lvl="0"/>
            <a:r>
              <a:rPr lang="pt-BR" dirty="0"/>
              <a:t>200%</a:t>
            </a:r>
          </a:p>
        </p:txBody>
      </p:sp>
      <p:sp>
        <p:nvSpPr>
          <p:cNvPr id="21" name="Espaço Reservado para Texto 9">
            <a:extLst>
              <a:ext uri="{FF2B5EF4-FFF2-40B4-BE49-F238E27FC236}">
                <a16:creationId xmlns:a16="http://schemas.microsoft.com/office/drawing/2014/main" id="{61D373C2-FEEF-E04A-856F-2751C5CDBD5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80302" y="3576846"/>
            <a:ext cx="2565622" cy="970477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800" b="0" i="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457200" indent="0">
              <a:buFontTx/>
              <a:buNone/>
              <a:defRPr>
                <a:latin typeface="Input Mono" panose="02000509020000090004" pitchFamily="49" charset="0"/>
              </a:defRPr>
            </a:lvl2pPr>
            <a:lvl3pPr marL="914400" indent="0">
              <a:buFontTx/>
              <a:buNone/>
              <a:defRPr>
                <a:latin typeface="Input Mono" panose="02000509020000090004" pitchFamily="49" charset="0"/>
              </a:defRPr>
            </a:lvl3pPr>
            <a:lvl4pPr marL="1371600" indent="0">
              <a:buFontTx/>
              <a:buNone/>
              <a:defRPr>
                <a:latin typeface="Input Mono" panose="02000509020000090004" pitchFamily="49" charset="0"/>
              </a:defRPr>
            </a:lvl4pPr>
            <a:lvl5pPr marL="1828800" indent="0">
              <a:buFontTx/>
              <a:buNone/>
              <a:defRPr>
                <a:latin typeface="Input Mono" panose="02000509020000090004" pitchFamily="49" charset="0"/>
              </a:defRPr>
            </a:lvl5pPr>
          </a:lstStyle>
          <a:p>
            <a:pPr lvl="0"/>
            <a:r>
              <a:rPr lang="pt-BR" dirty="0"/>
              <a:t>Chamada</a:t>
            </a:r>
            <a:br>
              <a:rPr lang="pt-BR" dirty="0"/>
            </a:br>
            <a:r>
              <a:rPr lang="pt-BR" dirty="0"/>
              <a:t>de destaque</a:t>
            </a:r>
          </a:p>
        </p:txBody>
      </p:sp>
      <p:sp>
        <p:nvSpPr>
          <p:cNvPr id="22" name="Espaço Reservado para Texto 9">
            <a:extLst>
              <a:ext uri="{FF2B5EF4-FFF2-40B4-BE49-F238E27FC236}">
                <a16:creationId xmlns:a16="http://schemas.microsoft.com/office/drawing/2014/main" id="{7B5F86F9-1903-754C-8D89-3540A26C977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80302" y="2352765"/>
            <a:ext cx="2565622" cy="970477"/>
          </a:xfrm>
          <a:prstGeom prst="rect">
            <a:avLst/>
          </a:prstGeom>
        </p:spPr>
        <p:txBody>
          <a:bodyPr lIns="0" tIns="0" rIns="0" bIns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4800" b="1" i="0">
                <a:solidFill>
                  <a:schemeClr val="accent1"/>
                </a:solidFill>
                <a:latin typeface="Verdana" panose="020B0604030504040204" pitchFamily="34" charset="0"/>
              </a:defRPr>
            </a:lvl1pPr>
            <a:lvl2pPr marL="457200" indent="0">
              <a:buFontTx/>
              <a:buNone/>
              <a:defRPr>
                <a:latin typeface="Input Mono" panose="02000509020000090004" pitchFamily="49" charset="0"/>
              </a:defRPr>
            </a:lvl2pPr>
            <a:lvl3pPr marL="914400" indent="0">
              <a:buFontTx/>
              <a:buNone/>
              <a:defRPr>
                <a:latin typeface="Input Mono" panose="02000509020000090004" pitchFamily="49" charset="0"/>
              </a:defRPr>
            </a:lvl3pPr>
            <a:lvl4pPr marL="1371600" indent="0">
              <a:buFontTx/>
              <a:buNone/>
              <a:defRPr>
                <a:latin typeface="Input Mono" panose="02000509020000090004" pitchFamily="49" charset="0"/>
              </a:defRPr>
            </a:lvl4pPr>
            <a:lvl5pPr marL="1828800" indent="0">
              <a:buFontTx/>
              <a:buNone/>
              <a:defRPr>
                <a:latin typeface="Input Mono" panose="02000509020000090004" pitchFamily="49" charset="0"/>
              </a:defRPr>
            </a:lvl5pPr>
          </a:lstStyle>
          <a:p>
            <a:pPr lvl="0"/>
            <a:r>
              <a:rPr lang="pt-BR" dirty="0"/>
              <a:t>31bi.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BC80D3E5-198A-404E-B309-E3892F43DCD3}"/>
              </a:ext>
            </a:extLst>
          </p:cNvPr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571288" y="448582"/>
            <a:ext cx="176400" cy="20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66101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taque 3 colunas + Graf 0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val 16">
            <a:extLst>
              <a:ext uri="{FF2B5EF4-FFF2-40B4-BE49-F238E27FC236}">
                <a16:creationId xmlns:a16="http://schemas.microsoft.com/office/drawing/2014/main" id="{31F997BE-5FA4-B74B-B6E1-EF39F5F46268}"/>
              </a:ext>
            </a:extLst>
          </p:cNvPr>
          <p:cNvSpPr/>
          <p:nvPr userDrawn="1"/>
        </p:nvSpPr>
        <p:spPr>
          <a:xfrm>
            <a:off x="912982" y="1813095"/>
            <a:ext cx="3231811" cy="3231811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00" b="0" i="0" dirty="0">
              <a:latin typeface="Verdana" panose="020B0604030504040204" pitchFamily="34" charset="0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59F4530-6B1D-034E-A9B6-1B5F5A06446E}"/>
              </a:ext>
            </a:extLst>
          </p:cNvPr>
          <p:cNvSpPr/>
          <p:nvPr userDrawn="1"/>
        </p:nvSpPr>
        <p:spPr>
          <a:xfrm>
            <a:off x="4470513" y="1813095"/>
            <a:ext cx="3231811" cy="323181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00" b="0" i="0" dirty="0">
              <a:latin typeface="Verdana" panose="020B0604030504040204" pitchFamily="34" charset="0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AF37517-6945-5B4C-BB29-5AA6AE8DA355}"/>
              </a:ext>
            </a:extLst>
          </p:cNvPr>
          <p:cNvSpPr/>
          <p:nvPr userDrawn="1"/>
        </p:nvSpPr>
        <p:spPr>
          <a:xfrm>
            <a:off x="8047208" y="1813095"/>
            <a:ext cx="3231811" cy="3231811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00" b="0" i="0" dirty="0">
              <a:latin typeface="Verdana" panose="020B0604030504040204" pitchFamily="34" charset="0"/>
            </a:endParaRPr>
          </a:p>
        </p:txBody>
      </p:sp>
      <p:sp>
        <p:nvSpPr>
          <p:cNvPr id="7" name="Espaço Reservado para Texto 9">
            <a:extLst>
              <a:ext uri="{FF2B5EF4-FFF2-40B4-BE49-F238E27FC236}">
                <a16:creationId xmlns:a16="http://schemas.microsoft.com/office/drawing/2014/main" id="{00116CEA-EFED-7541-8AA4-574B6EBBC0C3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1246076" y="3576846"/>
            <a:ext cx="2565622" cy="970477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800" b="0" i="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457200" indent="0">
              <a:buFontTx/>
              <a:buNone/>
              <a:defRPr>
                <a:latin typeface="Input Mono" panose="02000509020000090004" pitchFamily="49" charset="0"/>
              </a:defRPr>
            </a:lvl2pPr>
            <a:lvl3pPr marL="914400" indent="0">
              <a:buFontTx/>
              <a:buNone/>
              <a:defRPr>
                <a:latin typeface="Input Mono" panose="02000509020000090004" pitchFamily="49" charset="0"/>
              </a:defRPr>
            </a:lvl3pPr>
            <a:lvl4pPr marL="1371600" indent="0">
              <a:buFontTx/>
              <a:buNone/>
              <a:defRPr>
                <a:latin typeface="Input Mono" panose="02000509020000090004" pitchFamily="49" charset="0"/>
              </a:defRPr>
            </a:lvl4pPr>
            <a:lvl5pPr marL="1828800" indent="0">
              <a:buFontTx/>
              <a:buNone/>
              <a:defRPr>
                <a:latin typeface="Input Mono" panose="02000509020000090004" pitchFamily="49" charset="0"/>
              </a:defRPr>
            </a:lvl5pPr>
          </a:lstStyle>
          <a:p>
            <a:pPr lvl="0"/>
            <a:r>
              <a:rPr lang="pt-BR" dirty="0"/>
              <a:t>Chamada</a:t>
            </a:r>
            <a:br>
              <a:rPr lang="pt-BR" dirty="0"/>
            </a:br>
            <a:r>
              <a:rPr lang="pt-BR" dirty="0"/>
              <a:t>de destaque</a:t>
            </a:r>
          </a:p>
        </p:txBody>
      </p:sp>
      <p:sp>
        <p:nvSpPr>
          <p:cNvPr id="25" name="Espaço Reservado para Texto 9">
            <a:extLst>
              <a:ext uri="{FF2B5EF4-FFF2-40B4-BE49-F238E27FC236}">
                <a16:creationId xmlns:a16="http://schemas.microsoft.com/office/drawing/2014/main" id="{217296B0-F6D1-447A-80A6-E582E24087A5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4803607" y="3576846"/>
            <a:ext cx="2565622" cy="970477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800" b="0" i="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457200" indent="0">
              <a:buFontTx/>
              <a:buNone/>
              <a:defRPr>
                <a:latin typeface="Input Mono" panose="02000509020000090004" pitchFamily="49" charset="0"/>
              </a:defRPr>
            </a:lvl2pPr>
            <a:lvl3pPr marL="914400" indent="0">
              <a:buFontTx/>
              <a:buNone/>
              <a:defRPr>
                <a:latin typeface="Input Mono" panose="02000509020000090004" pitchFamily="49" charset="0"/>
              </a:defRPr>
            </a:lvl3pPr>
            <a:lvl4pPr marL="1371600" indent="0">
              <a:buFontTx/>
              <a:buNone/>
              <a:defRPr>
                <a:latin typeface="Input Mono" panose="02000509020000090004" pitchFamily="49" charset="0"/>
              </a:defRPr>
            </a:lvl4pPr>
            <a:lvl5pPr marL="1828800" indent="0">
              <a:buFontTx/>
              <a:buNone/>
              <a:defRPr>
                <a:latin typeface="Input Mono" panose="02000509020000090004" pitchFamily="49" charset="0"/>
              </a:defRPr>
            </a:lvl5pPr>
          </a:lstStyle>
          <a:p>
            <a:pPr lvl="0"/>
            <a:r>
              <a:rPr lang="pt-BR" dirty="0"/>
              <a:t>Chamada</a:t>
            </a:r>
            <a:br>
              <a:rPr lang="pt-BR" dirty="0"/>
            </a:br>
            <a:r>
              <a:rPr lang="pt-BR" dirty="0"/>
              <a:t>de destaque</a:t>
            </a:r>
          </a:p>
        </p:txBody>
      </p:sp>
      <p:sp>
        <p:nvSpPr>
          <p:cNvPr id="27" name="Espaço Reservado para Texto 9">
            <a:extLst>
              <a:ext uri="{FF2B5EF4-FFF2-40B4-BE49-F238E27FC236}">
                <a16:creationId xmlns:a16="http://schemas.microsoft.com/office/drawing/2014/main" id="{0157278C-ACB3-472E-BE80-C4A21D14CE88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8380302" y="3576846"/>
            <a:ext cx="2565622" cy="970477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800" b="0" i="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457200" indent="0">
              <a:buFontTx/>
              <a:buNone/>
              <a:defRPr>
                <a:latin typeface="Input Mono" panose="02000509020000090004" pitchFamily="49" charset="0"/>
              </a:defRPr>
            </a:lvl2pPr>
            <a:lvl3pPr marL="914400" indent="0">
              <a:buFontTx/>
              <a:buNone/>
              <a:defRPr>
                <a:latin typeface="Input Mono" panose="02000509020000090004" pitchFamily="49" charset="0"/>
              </a:defRPr>
            </a:lvl3pPr>
            <a:lvl4pPr marL="1371600" indent="0">
              <a:buFontTx/>
              <a:buNone/>
              <a:defRPr>
                <a:latin typeface="Input Mono" panose="02000509020000090004" pitchFamily="49" charset="0"/>
              </a:defRPr>
            </a:lvl4pPr>
            <a:lvl5pPr marL="1828800" indent="0">
              <a:buFontTx/>
              <a:buNone/>
              <a:defRPr>
                <a:latin typeface="Input Mono" panose="02000509020000090004" pitchFamily="49" charset="0"/>
              </a:defRPr>
            </a:lvl5pPr>
          </a:lstStyle>
          <a:p>
            <a:pPr lvl="0"/>
            <a:r>
              <a:rPr lang="pt-BR" dirty="0"/>
              <a:t>Chamada</a:t>
            </a:r>
            <a:br>
              <a:rPr lang="pt-BR" dirty="0"/>
            </a:br>
            <a:r>
              <a:rPr lang="pt-BR" dirty="0"/>
              <a:t>de destaque</a:t>
            </a:r>
          </a:p>
        </p:txBody>
      </p:sp>
      <p:sp>
        <p:nvSpPr>
          <p:cNvPr id="10" name="Espaço Reservado para Texto 9">
            <a:extLst>
              <a:ext uri="{FF2B5EF4-FFF2-40B4-BE49-F238E27FC236}">
                <a16:creationId xmlns:a16="http://schemas.microsoft.com/office/drawing/2014/main" id="{22D8B412-065D-AE44-BC24-E07AB9655C43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1246076" y="2352764"/>
            <a:ext cx="2565622" cy="972000"/>
          </a:xfrm>
          <a:prstGeom prst="rect">
            <a:avLst/>
          </a:prstGeom>
        </p:spPr>
        <p:txBody>
          <a:bodyPr lIns="0" tIns="0" rIns="0" bIns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4800" b="1" i="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457200" indent="0">
              <a:buFontTx/>
              <a:buNone/>
              <a:defRPr>
                <a:latin typeface="Input Mono" panose="02000509020000090004" pitchFamily="49" charset="0"/>
              </a:defRPr>
            </a:lvl2pPr>
            <a:lvl3pPr marL="914400" indent="0">
              <a:buFontTx/>
              <a:buNone/>
              <a:defRPr>
                <a:latin typeface="Input Mono" panose="02000509020000090004" pitchFamily="49" charset="0"/>
              </a:defRPr>
            </a:lvl3pPr>
            <a:lvl4pPr marL="1371600" indent="0">
              <a:buFontTx/>
              <a:buNone/>
              <a:defRPr>
                <a:latin typeface="Input Mono" panose="02000509020000090004" pitchFamily="49" charset="0"/>
              </a:defRPr>
            </a:lvl4pPr>
            <a:lvl5pPr marL="1828800" indent="0">
              <a:buFontTx/>
              <a:buNone/>
              <a:defRPr>
                <a:latin typeface="Input Mono" panose="02000509020000090004" pitchFamily="49" charset="0"/>
              </a:defRPr>
            </a:lvl5pPr>
          </a:lstStyle>
          <a:p>
            <a:pPr lvl="0"/>
            <a:r>
              <a:rPr lang="pt-BR" dirty="0"/>
              <a:t>342</a:t>
            </a:r>
          </a:p>
        </p:txBody>
      </p:sp>
      <p:sp>
        <p:nvSpPr>
          <p:cNvPr id="11" name="Espaço Reservado para Texto 9">
            <a:extLst>
              <a:ext uri="{FF2B5EF4-FFF2-40B4-BE49-F238E27FC236}">
                <a16:creationId xmlns:a16="http://schemas.microsoft.com/office/drawing/2014/main" id="{707D4478-FE8F-0744-AAAB-7AE020E1AAE0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4803607" y="2352765"/>
            <a:ext cx="2565622" cy="970477"/>
          </a:xfrm>
          <a:prstGeom prst="rect">
            <a:avLst/>
          </a:prstGeom>
        </p:spPr>
        <p:txBody>
          <a:bodyPr lIns="0" tIns="0" rIns="0" bIns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4800" b="1" i="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457200" indent="0">
              <a:buFontTx/>
              <a:buNone/>
              <a:defRPr>
                <a:latin typeface="Input Mono" panose="02000509020000090004" pitchFamily="49" charset="0"/>
              </a:defRPr>
            </a:lvl2pPr>
            <a:lvl3pPr marL="914400" indent="0">
              <a:buFontTx/>
              <a:buNone/>
              <a:defRPr>
                <a:latin typeface="Input Mono" panose="02000509020000090004" pitchFamily="49" charset="0"/>
              </a:defRPr>
            </a:lvl3pPr>
            <a:lvl4pPr marL="1371600" indent="0">
              <a:buFontTx/>
              <a:buNone/>
              <a:defRPr>
                <a:latin typeface="Input Mono" panose="02000509020000090004" pitchFamily="49" charset="0"/>
              </a:defRPr>
            </a:lvl4pPr>
            <a:lvl5pPr marL="1828800" indent="0">
              <a:buFontTx/>
              <a:buNone/>
              <a:defRPr>
                <a:latin typeface="Input Mono" panose="02000509020000090004" pitchFamily="49" charset="0"/>
              </a:defRPr>
            </a:lvl5pPr>
          </a:lstStyle>
          <a:p>
            <a:pPr lvl="0"/>
            <a:r>
              <a:rPr lang="pt-BR" dirty="0"/>
              <a:t>200%</a:t>
            </a:r>
          </a:p>
        </p:txBody>
      </p:sp>
      <p:sp>
        <p:nvSpPr>
          <p:cNvPr id="12" name="Espaço Reservado para Texto 9">
            <a:extLst>
              <a:ext uri="{FF2B5EF4-FFF2-40B4-BE49-F238E27FC236}">
                <a16:creationId xmlns:a16="http://schemas.microsoft.com/office/drawing/2014/main" id="{48402282-151B-2945-A147-FDA424C48E4F}"/>
              </a:ext>
            </a:extLst>
          </p:cNvPr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8380302" y="2352765"/>
            <a:ext cx="2565622" cy="970477"/>
          </a:xfrm>
          <a:prstGeom prst="rect">
            <a:avLst/>
          </a:prstGeom>
        </p:spPr>
        <p:txBody>
          <a:bodyPr lIns="0" tIns="0" rIns="0" bIns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4800" b="1" i="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457200" indent="0">
              <a:buFontTx/>
              <a:buNone/>
              <a:defRPr>
                <a:latin typeface="Input Mono" panose="02000509020000090004" pitchFamily="49" charset="0"/>
              </a:defRPr>
            </a:lvl2pPr>
            <a:lvl3pPr marL="914400" indent="0">
              <a:buFontTx/>
              <a:buNone/>
              <a:defRPr>
                <a:latin typeface="Input Mono" panose="02000509020000090004" pitchFamily="49" charset="0"/>
              </a:defRPr>
            </a:lvl3pPr>
            <a:lvl4pPr marL="1371600" indent="0">
              <a:buFontTx/>
              <a:buNone/>
              <a:defRPr>
                <a:latin typeface="Input Mono" panose="02000509020000090004" pitchFamily="49" charset="0"/>
              </a:defRPr>
            </a:lvl4pPr>
            <a:lvl5pPr marL="1828800" indent="0">
              <a:buFontTx/>
              <a:buNone/>
              <a:defRPr>
                <a:latin typeface="Input Mono" panose="02000509020000090004" pitchFamily="49" charset="0"/>
              </a:defRPr>
            </a:lvl5pPr>
          </a:lstStyle>
          <a:p>
            <a:pPr lvl="0"/>
            <a:r>
              <a:rPr lang="pt-BR" dirty="0"/>
              <a:t>31bi.</a:t>
            </a:r>
          </a:p>
        </p:txBody>
      </p:sp>
      <p:sp>
        <p:nvSpPr>
          <p:cNvPr id="20" name="Espaço Reservado para Texto 9">
            <a:extLst>
              <a:ext uri="{FF2B5EF4-FFF2-40B4-BE49-F238E27FC236}">
                <a16:creationId xmlns:a16="http://schemas.microsoft.com/office/drawing/2014/main" id="{8BE576B5-84E1-F546-A7DA-8B6C04504148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911225" y="441325"/>
            <a:ext cx="4148455" cy="15466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25000"/>
              </a:lnSpc>
              <a:spcBef>
                <a:spcPts val="0"/>
              </a:spcBef>
              <a:buFontTx/>
              <a:buNone/>
              <a:defRPr sz="800" b="0" i="0" spc="300">
                <a:solidFill>
                  <a:schemeClr val="bg1"/>
                </a:solidFill>
                <a:latin typeface="Verdana" panose="020B0604030504040204" pitchFamily="34" charset="0"/>
              </a:defRPr>
            </a:lvl1pPr>
            <a:lvl2pPr marL="457200" indent="0">
              <a:buFontTx/>
              <a:buNone/>
              <a:defRPr>
                <a:latin typeface="Input Mono" panose="02000509020000090004" pitchFamily="49" charset="0"/>
              </a:defRPr>
            </a:lvl2pPr>
            <a:lvl3pPr marL="914400" indent="0">
              <a:buFontTx/>
              <a:buNone/>
              <a:defRPr>
                <a:latin typeface="Input Mono" panose="02000509020000090004" pitchFamily="49" charset="0"/>
              </a:defRPr>
            </a:lvl3pPr>
            <a:lvl4pPr marL="1371600" indent="0">
              <a:buFontTx/>
              <a:buNone/>
              <a:defRPr>
                <a:latin typeface="Input Mono" panose="02000509020000090004" pitchFamily="49" charset="0"/>
              </a:defRPr>
            </a:lvl4pPr>
            <a:lvl5pPr marL="1828800" indent="0">
              <a:buFontTx/>
              <a:buNone/>
              <a:defRPr>
                <a:latin typeface="Input Mono" panose="02000509020000090004" pitchFamily="49" charset="0"/>
              </a:defRPr>
            </a:lvl5pPr>
          </a:lstStyle>
          <a:p>
            <a:pPr lvl="0"/>
            <a:r>
              <a:rPr lang="pt-BR" dirty="0"/>
              <a:t>CABEÇALHO</a:t>
            </a:r>
          </a:p>
        </p:txBody>
      </p:sp>
      <p:sp>
        <p:nvSpPr>
          <p:cNvPr id="21" name="TextBox 3">
            <a:extLst>
              <a:ext uri="{FF2B5EF4-FFF2-40B4-BE49-F238E27FC236}">
                <a16:creationId xmlns:a16="http://schemas.microsoft.com/office/drawing/2014/main" id="{4B4E44F4-1438-8841-8060-57D62D6EEE8E}"/>
              </a:ext>
            </a:extLst>
          </p:cNvPr>
          <p:cNvSpPr txBox="1"/>
          <p:nvPr userDrawn="1"/>
        </p:nvSpPr>
        <p:spPr>
          <a:xfrm>
            <a:off x="442913" y="441326"/>
            <a:ext cx="468312" cy="15466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l" defTabSz="685800" hangingPunct="1">
              <a:spcAft>
                <a:spcPts val="1125"/>
              </a:spcAft>
            </a:pPr>
            <a:fld id="{A9B80724-4D91-4673-9A0E-25EB49A8E810}" type="slidenum">
              <a:rPr lang="en-US" sz="800" b="0" i="0" kern="1200" spc="300" smtClean="0">
                <a:solidFill>
                  <a:schemeClr val="accent1"/>
                </a:solidFill>
                <a:latin typeface="Verdana" panose="020B0604030504040204" pitchFamily="34" charset="0"/>
                <a:ea typeface="+mn-ea"/>
                <a:cs typeface="Poppins" panose="02000000000000000000" pitchFamily="2" charset="0"/>
              </a:rPr>
              <a:pPr algn="l" defTabSz="685800" hangingPunct="1">
                <a:spcAft>
                  <a:spcPts val="1125"/>
                </a:spcAft>
              </a:pPr>
              <a:t>‹nº›</a:t>
            </a:fld>
            <a:endParaRPr lang="en-US" sz="800" b="0" i="0" kern="1200" spc="300" dirty="0">
              <a:solidFill>
                <a:schemeClr val="accent1"/>
              </a:solidFill>
              <a:latin typeface="Verdana" panose="020B0604030504040204" pitchFamily="34" charset="0"/>
              <a:ea typeface="+mn-ea"/>
              <a:cs typeface="Poppins" panose="02000000000000000000" pitchFamily="2" charset="0"/>
            </a:endParaRP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6287EA73-6ACB-2A4D-A477-C36A0059E19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571288" y="448582"/>
            <a:ext cx="177800" cy="20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5730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 gráfica A 0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Espaço Reservado para Texto 9">
            <a:extLst>
              <a:ext uri="{FF2B5EF4-FFF2-40B4-BE49-F238E27FC236}">
                <a16:creationId xmlns:a16="http://schemas.microsoft.com/office/drawing/2014/main" id="{64112BDE-A82B-794E-AA78-3514C27511A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17620" y="3576586"/>
            <a:ext cx="3917906" cy="42993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25000"/>
              </a:lnSpc>
              <a:spcBef>
                <a:spcPts val="0"/>
              </a:spcBef>
              <a:buFontTx/>
              <a:buNone/>
              <a:defRPr sz="12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 marL="457200" indent="0">
              <a:buFontTx/>
              <a:buNone/>
              <a:defRPr>
                <a:latin typeface="Input Mono" panose="02000509020000090004" pitchFamily="49" charset="0"/>
              </a:defRPr>
            </a:lvl2pPr>
            <a:lvl3pPr marL="914400" indent="0">
              <a:buFontTx/>
              <a:buNone/>
              <a:defRPr>
                <a:latin typeface="Input Mono" panose="02000509020000090004" pitchFamily="49" charset="0"/>
              </a:defRPr>
            </a:lvl3pPr>
            <a:lvl4pPr marL="1371600" indent="0">
              <a:buFontTx/>
              <a:buNone/>
              <a:defRPr>
                <a:latin typeface="Input Mono" panose="02000509020000090004" pitchFamily="49" charset="0"/>
              </a:defRPr>
            </a:lvl4pPr>
            <a:lvl5pPr marL="1828800" indent="0">
              <a:buFontTx/>
              <a:buNone/>
              <a:defRPr>
                <a:latin typeface="Input Mono" panose="02000509020000090004" pitchFamily="49" charset="0"/>
              </a:defRPr>
            </a:lvl5pPr>
          </a:lstStyle>
          <a:p>
            <a:pPr lvl="0"/>
            <a:r>
              <a:rPr lang="pt-BR" dirty="0"/>
              <a:t>Subtítulo em até</a:t>
            </a:r>
            <a:br>
              <a:rPr lang="pt-BR" dirty="0"/>
            </a:br>
            <a:r>
              <a:rPr lang="pt-BR" dirty="0"/>
              <a:t>duas linhas.</a:t>
            </a:r>
          </a:p>
        </p:txBody>
      </p:sp>
      <p:sp>
        <p:nvSpPr>
          <p:cNvPr id="32" name="Espaço Reservado para Texto 9">
            <a:extLst>
              <a:ext uri="{FF2B5EF4-FFF2-40B4-BE49-F238E27FC236}">
                <a16:creationId xmlns:a16="http://schemas.microsoft.com/office/drawing/2014/main" id="{B19B16D9-4DC6-D74E-AA36-8894C9B6DDA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17620" y="4591671"/>
            <a:ext cx="3917906" cy="125513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25000"/>
              </a:lnSpc>
              <a:spcBef>
                <a:spcPts val="0"/>
              </a:spcBef>
              <a:buFontTx/>
              <a:buNone/>
              <a:defRPr sz="800" b="0" i="0" spc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 marL="457200" indent="0">
              <a:buFontTx/>
              <a:buNone/>
              <a:defRPr>
                <a:latin typeface="Input Mono" panose="02000509020000090004" pitchFamily="49" charset="0"/>
              </a:defRPr>
            </a:lvl2pPr>
            <a:lvl3pPr marL="914400" indent="0">
              <a:buFontTx/>
              <a:buNone/>
              <a:defRPr>
                <a:latin typeface="Input Mono" panose="02000509020000090004" pitchFamily="49" charset="0"/>
              </a:defRPr>
            </a:lvl3pPr>
            <a:lvl4pPr marL="1371600" indent="0">
              <a:buFontTx/>
              <a:buNone/>
              <a:defRPr>
                <a:latin typeface="Input Mono" panose="02000509020000090004" pitchFamily="49" charset="0"/>
              </a:defRPr>
            </a:lvl4pPr>
            <a:lvl5pPr marL="1828800" indent="0">
              <a:buFontTx/>
              <a:buNone/>
              <a:defRPr>
                <a:latin typeface="Input Mono" panose="02000509020000090004" pitchFamily="49" charset="0"/>
              </a:defRPr>
            </a:lvl5pPr>
          </a:lstStyle>
          <a:p>
            <a:pPr lvl="0"/>
            <a:r>
              <a:rPr lang="pt-BR" dirty="0"/>
              <a:t>00.00.0000</a:t>
            </a:r>
          </a:p>
        </p:txBody>
      </p:sp>
      <p:sp>
        <p:nvSpPr>
          <p:cNvPr id="33" name="Espaço Reservado para Texto 9">
            <a:extLst>
              <a:ext uri="{FF2B5EF4-FFF2-40B4-BE49-F238E27FC236}">
                <a16:creationId xmlns:a16="http://schemas.microsoft.com/office/drawing/2014/main" id="{427DF8C5-D4B0-654A-99D7-8B0ABFF0014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17620" y="2168525"/>
            <a:ext cx="4314780" cy="126047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3200" b="1" i="0">
                <a:solidFill>
                  <a:schemeClr val="bg1"/>
                </a:solidFill>
                <a:latin typeface="Verdana" panose="020B0604030504040204" pitchFamily="34" charset="0"/>
              </a:defRPr>
            </a:lvl1pPr>
            <a:lvl2pPr marL="457200" indent="0">
              <a:buFontTx/>
              <a:buNone/>
              <a:defRPr>
                <a:latin typeface="Input Mono" panose="02000509020000090004" pitchFamily="49" charset="0"/>
              </a:defRPr>
            </a:lvl2pPr>
            <a:lvl3pPr marL="914400" indent="0">
              <a:buFontTx/>
              <a:buNone/>
              <a:defRPr>
                <a:latin typeface="Input Mono" panose="02000509020000090004" pitchFamily="49" charset="0"/>
              </a:defRPr>
            </a:lvl3pPr>
            <a:lvl4pPr marL="1371600" indent="0">
              <a:buFontTx/>
              <a:buNone/>
              <a:defRPr>
                <a:latin typeface="Input Mono" panose="02000509020000090004" pitchFamily="49" charset="0"/>
              </a:defRPr>
            </a:lvl4pPr>
            <a:lvl5pPr marL="1828800" indent="0">
              <a:buFontTx/>
              <a:buNone/>
              <a:defRPr>
                <a:latin typeface="Input Mono" panose="02000509020000090004" pitchFamily="49" charset="0"/>
              </a:defRPr>
            </a:lvl5pPr>
          </a:lstStyle>
          <a:p>
            <a:pPr lvl="0"/>
            <a:r>
              <a:rPr lang="pt-BR" dirty="0"/>
              <a:t>TÍTULO EM ATÉ</a:t>
            </a:r>
            <a:br>
              <a:rPr lang="pt-BR" dirty="0"/>
            </a:br>
            <a:r>
              <a:rPr lang="pt-BR" dirty="0"/>
              <a:t>DUAS LINHAS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B0DD73E0-B12D-7C4B-BBA0-5E64DC8C44D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5186" y="441325"/>
            <a:ext cx="1357083" cy="21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1010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2976" userDrawn="1">
          <p15:clr>
            <a:srgbClr val="FBAE40"/>
          </p15:clr>
        </p15:guide>
        <p15:guide id="4" pos="7680" userDrawn="1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taque 3 colunas + Graf 0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val 16">
            <a:extLst>
              <a:ext uri="{FF2B5EF4-FFF2-40B4-BE49-F238E27FC236}">
                <a16:creationId xmlns:a16="http://schemas.microsoft.com/office/drawing/2014/main" id="{31F997BE-5FA4-B74B-B6E1-EF39F5F46268}"/>
              </a:ext>
            </a:extLst>
          </p:cNvPr>
          <p:cNvSpPr/>
          <p:nvPr userDrawn="1"/>
        </p:nvSpPr>
        <p:spPr>
          <a:xfrm>
            <a:off x="912982" y="1813095"/>
            <a:ext cx="3231811" cy="323181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00" b="0" i="0" dirty="0">
              <a:latin typeface="Verdana" panose="020B0604030504040204" pitchFamily="34" charset="0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59F4530-6B1D-034E-A9B6-1B5F5A06446E}"/>
              </a:ext>
            </a:extLst>
          </p:cNvPr>
          <p:cNvSpPr/>
          <p:nvPr userDrawn="1"/>
        </p:nvSpPr>
        <p:spPr>
          <a:xfrm>
            <a:off x="4470513" y="1813095"/>
            <a:ext cx="3231811" cy="323181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00" b="0" i="0" dirty="0">
              <a:latin typeface="Verdana" panose="020B0604030504040204" pitchFamily="34" charset="0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AF37517-6945-5B4C-BB29-5AA6AE8DA355}"/>
              </a:ext>
            </a:extLst>
          </p:cNvPr>
          <p:cNvSpPr/>
          <p:nvPr userDrawn="1"/>
        </p:nvSpPr>
        <p:spPr>
          <a:xfrm>
            <a:off x="8047208" y="1813095"/>
            <a:ext cx="3231811" cy="323181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00" b="0" i="0" dirty="0">
              <a:latin typeface="Verdana" panose="020B0604030504040204" pitchFamily="34" charset="0"/>
            </a:endParaRPr>
          </a:p>
        </p:txBody>
      </p:sp>
      <p:sp>
        <p:nvSpPr>
          <p:cNvPr id="7" name="Espaço Reservado para Texto 9">
            <a:extLst>
              <a:ext uri="{FF2B5EF4-FFF2-40B4-BE49-F238E27FC236}">
                <a16:creationId xmlns:a16="http://schemas.microsoft.com/office/drawing/2014/main" id="{00116CEA-EFED-7541-8AA4-574B6EBBC0C3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1246076" y="3576846"/>
            <a:ext cx="2565622" cy="970477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800" b="0" i="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457200" indent="0">
              <a:buFontTx/>
              <a:buNone/>
              <a:defRPr>
                <a:latin typeface="Input Mono" panose="02000509020000090004" pitchFamily="49" charset="0"/>
              </a:defRPr>
            </a:lvl2pPr>
            <a:lvl3pPr marL="914400" indent="0">
              <a:buFontTx/>
              <a:buNone/>
              <a:defRPr>
                <a:latin typeface="Input Mono" panose="02000509020000090004" pitchFamily="49" charset="0"/>
              </a:defRPr>
            </a:lvl3pPr>
            <a:lvl4pPr marL="1371600" indent="0">
              <a:buFontTx/>
              <a:buNone/>
              <a:defRPr>
                <a:latin typeface="Input Mono" panose="02000509020000090004" pitchFamily="49" charset="0"/>
              </a:defRPr>
            </a:lvl4pPr>
            <a:lvl5pPr marL="1828800" indent="0">
              <a:buFontTx/>
              <a:buNone/>
              <a:defRPr>
                <a:latin typeface="Input Mono" panose="02000509020000090004" pitchFamily="49" charset="0"/>
              </a:defRPr>
            </a:lvl5pPr>
          </a:lstStyle>
          <a:p>
            <a:pPr lvl="0"/>
            <a:r>
              <a:rPr lang="pt-BR" dirty="0"/>
              <a:t>Chamada</a:t>
            </a:r>
            <a:br>
              <a:rPr lang="pt-BR" dirty="0"/>
            </a:br>
            <a:r>
              <a:rPr lang="pt-BR" dirty="0"/>
              <a:t>de destaque</a:t>
            </a:r>
          </a:p>
        </p:txBody>
      </p:sp>
      <p:sp>
        <p:nvSpPr>
          <p:cNvPr id="25" name="Espaço Reservado para Texto 9">
            <a:extLst>
              <a:ext uri="{FF2B5EF4-FFF2-40B4-BE49-F238E27FC236}">
                <a16:creationId xmlns:a16="http://schemas.microsoft.com/office/drawing/2014/main" id="{217296B0-F6D1-447A-80A6-E582E24087A5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4803607" y="3576846"/>
            <a:ext cx="2565622" cy="970477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800" b="0" i="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457200" indent="0">
              <a:buFontTx/>
              <a:buNone/>
              <a:defRPr>
                <a:latin typeface="Input Mono" panose="02000509020000090004" pitchFamily="49" charset="0"/>
              </a:defRPr>
            </a:lvl2pPr>
            <a:lvl3pPr marL="914400" indent="0">
              <a:buFontTx/>
              <a:buNone/>
              <a:defRPr>
                <a:latin typeface="Input Mono" panose="02000509020000090004" pitchFamily="49" charset="0"/>
              </a:defRPr>
            </a:lvl3pPr>
            <a:lvl4pPr marL="1371600" indent="0">
              <a:buFontTx/>
              <a:buNone/>
              <a:defRPr>
                <a:latin typeface="Input Mono" panose="02000509020000090004" pitchFamily="49" charset="0"/>
              </a:defRPr>
            </a:lvl4pPr>
            <a:lvl5pPr marL="1828800" indent="0">
              <a:buFontTx/>
              <a:buNone/>
              <a:defRPr>
                <a:latin typeface="Input Mono" panose="02000509020000090004" pitchFamily="49" charset="0"/>
              </a:defRPr>
            </a:lvl5pPr>
          </a:lstStyle>
          <a:p>
            <a:pPr lvl="0"/>
            <a:r>
              <a:rPr lang="pt-BR" dirty="0"/>
              <a:t>Chamada</a:t>
            </a:r>
            <a:br>
              <a:rPr lang="pt-BR" dirty="0"/>
            </a:br>
            <a:r>
              <a:rPr lang="pt-BR" dirty="0"/>
              <a:t>de destaque</a:t>
            </a:r>
          </a:p>
        </p:txBody>
      </p:sp>
      <p:sp>
        <p:nvSpPr>
          <p:cNvPr id="10" name="Espaço Reservado para Texto 9">
            <a:extLst>
              <a:ext uri="{FF2B5EF4-FFF2-40B4-BE49-F238E27FC236}">
                <a16:creationId xmlns:a16="http://schemas.microsoft.com/office/drawing/2014/main" id="{22D8B412-065D-AE44-BC24-E07AB9655C43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1246076" y="2352764"/>
            <a:ext cx="2565622" cy="972000"/>
          </a:xfrm>
          <a:prstGeom prst="rect">
            <a:avLst/>
          </a:prstGeom>
        </p:spPr>
        <p:txBody>
          <a:bodyPr lIns="0" tIns="0" rIns="0" bIns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4800" b="1" i="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457200" indent="0">
              <a:buFontTx/>
              <a:buNone/>
              <a:defRPr>
                <a:latin typeface="Input Mono" panose="02000509020000090004" pitchFamily="49" charset="0"/>
              </a:defRPr>
            </a:lvl2pPr>
            <a:lvl3pPr marL="914400" indent="0">
              <a:buFontTx/>
              <a:buNone/>
              <a:defRPr>
                <a:latin typeface="Input Mono" panose="02000509020000090004" pitchFamily="49" charset="0"/>
              </a:defRPr>
            </a:lvl3pPr>
            <a:lvl4pPr marL="1371600" indent="0">
              <a:buFontTx/>
              <a:buNone/>
              <a:defRPr>
                <a:latin typeface="Input Mono" panose="02000509020000090004" pitchFamily="49" charset="0"/>
              </a:defRPr>
            </a:lvl4pPr>
            <a:lvl5pPr marL="1828800" indent="0">
              <a:buFontTx/>
              <a:buNone/>
              <a:defRPr>
                <a:latin typeface="Input Mono" panose="02000509020000090004" pitchFamily="49" charset="0"/>
              </a:defRPr>
            </a:lvl5pPr>
          </a:lstStyle>
          <a:p>
            <a:pPr lvl="0"/>
            <a:r>
              <a:rPr lang="pt-BR" dirty="0"/>
              <a:t>342</a:t>
            </a:r>
          </a:p>
        </p:txBody>
      </p:sp>
      <p:sp>
        <p:nvSpPr>
          <p:cNvPr id="11" name="Espaço Reservado para Texto 9">
            <a:extLst>
              <a:ext uri="{FF2B5EF4-FFF2-40B4-BE49-F238E27FC236}">
                <a16:creationId xmlns:a16="http://schemas.microsoft.com/office/drawing/2014/main" id="{707D4478-FE8F-0744-AAAB-7AE020E1AAE0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4803607" y="2352765"/>
            <a:ext cx="2565622" cy="970477"/>
          </a:xfrm>
          <a:prstGeom prst="rect">
            <a:avLst/>
          </a:prstGeom>
        </p:spPr>
        <p:txBody>
          <a:bodyPr lIns="0" tIns="0" rIns="0" bIns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4800" b="1" i="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457200" indent="0">
              <a:buFontTx/>
              <a:buNone/>
              <a:defRPr>
                <a:latin typeface="Input Mono" panose="02000509020000090004" pitchFamily="49" charset="0"/>
              </a:defRPr>
            </a:lvl2pPr>
            <a:lvl3pPr marL="914400" indent="0">
              <a:buFontTx/>
              <a:buNone/>
              <a:defRPr>
                <a:latin typeface="Input Mono" panose="02000509020000090004" pitchFamily="49" charset="0"/>
              </a:defRPr>
            </a:lvl3pPr>
            <a:lvl4pPr marL="1371600" indent="0">
              <a:buFontTx/>
              <a:buNone/>
              <a:defRPr>
                <a:latin typeface="Input Mono" panose="02000509020000090004" pitchFamily="49" charset="0"/>
              </a:defRPr>
            </a:lvl4pPr>
            <a:lvl5pPr marL="1828800" indent="0">
              <a:buFontTx/>
              <a:buNone/>
              <a:defRPr>
                <a:latin typeface="Input Mono" panose="02000509020000090004" pitchFamily="49" charset="0"/>
              </a:defRPr>
            </a:lvl5pPr>
          </a:lstStyle>
          <a:p>
            <a:pPr lvl="0"/>
            <a:r>
              <a:rPr lang="pt-BR" dirty="0"/>
              <a:t>200%</a:t>
            </a:r>
          </a:p>
        </p:txBody>
      </p:sp>
      <p:sp>
        <p:nvSpPr>
          <p:cNvPr id="20" name="Espaço Reservado para Texto 9">
            <a:extLst>
              <a:ext uri="{FF2B5EF4-FFF2-40B4-BE49-F238E27FC236}">
                <a16:creationId xmlns:a16="http://schemas.microsoft.com/office/drawing/2014/main" id="{8BE576B5-84E1-F546-A7DA-8B6C04504148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911225" y="441325"/>
            <a:ext cx="4148455" cy="15466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25000"/>
              </a:lnSpc>
              <a:spcBef>
                <a:spcPts val="0"/>
              </a:spcBef>
              <a:buFontTx/>
              <a:buNone/>
              <a:defRPr sz="800" b="0" i="0" spc="3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457200" indent="0">
              <a:buFontTx/>
              <a:buNone/>
              <a:defRPr>
                <a:latin typeface="Input Mono" panose="02000509020000090004" pitchFamily="49" charset="0"/>
              </a:defRPr>
            </a:lvl2pPr>
            <a:lvl3pPr marL="914400" indent="0">
              <a:buFontTx/>
              <a:buNone/>
              <a:defRPr>
                <a:latin typeface="Input Mono" panose="02000509020000090004" pitchFamily="49" charset="0"/>
              </a:defRPr>
            </a:lvl3pPr>
            <a:lvl4pPr marL="1371600" indent="0">
              <a:buFontTx/>
              <a:buNone/>
              <a:defRPr>
                <a:latin typeface="Input Mono" panose="02000509020000090004" pitchFamily="49" charset="0"/>
              </a:defRPr>
            </a:lvl4pPr>
            <a:lvl5pPr marL="1828800" indent="0">
              <a:buFontTx/>
              <a:buNone/>
              <a:defRPr>
                <a:latin typeface="Input Mono" panose="02000509020000090004" pitchFamily="49" charset="0"/>
              </a:defRPr>
            </a:lvl5pPr>
          </a:lstStyle>
          <a:p>
            <a:pPr lvl="0"/>
            <a:r>
              <a:rPr lang="pt-BR" dirty="0"/>
              <a:t>CABEÇALHO</a:t>
            </a:r>
          </a:p>
        </p:txBody>
      </p:sp>
      <p:sp>
        <p:nvSpPr>
          <p:cNvPr id="21" name="TextBox 3">
            <a:extLst>
              <a:ext uri="{FF2B5EF4-FFF2-40B4-BE49-F238E27FC236}">
                <a16:creationId xmlns:a16="http://schemas.microsoft.com/office/drawing/2014/main" id="{4B4E44F4-1438-8841-8060-57D62D6EEE8E}"/>
              </a:ext>
            </a:extLst>
          </p:cNvPr>
          <p:cNvSpPr txBox="1"/>
          <p:nvPr userDrawn="1"/>
        </p:nvSpPr>
        <p:spPr>
          <a:xfrm>
            <a:off x="442913" y="441326"/>
            <a:ext cx="468312" cy="15466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l" defTabSz="685800" hangingPunct="1">
              <a:spcAft>
                <a:spcPts val="1125"/>
              </a:spcAft>
            </a:pPr>
            <a:fld id="{A9B80724-4D91-4673-9A0E-25EB49A8E810}" type="slidenum">
              <a:rPr lang="en-US" sz="800" b="0" i="0" kern="1200" spc="300" smtClean="0">
                <a:solidFill>
                  <a:schemeClr val="accent1"/>
                </a:solidFill>
                <a:latin typeface="Verdana" panose="020B0604030504040204" pitchFamily="34" charset="0"/>
                <a:ea typeface="+mn-ea"/>
                <a:cs typeface="Poppins" panose="02000000000000000000" pitchFamily="2" charset="0"/>
              </a:rPr>
              <a:pPr algn="l" defTabSz="685800" hangingPunct="1">
                <a:spcAft>
                  <a:spcPts val="1125"/>
                </a:spcAft>
              </a:pPr>
              <a:t>‹nº›</a:t>
            </a:fld>
            <a:endParaRPr lang="en-US" sz="800" b="0" i="0" kern="1200" spc="300" dirty="0">
              <a:solidFill>
                <a:schemeClr val="accent1"/>
              </a:solidFill>
              <a:latin typeface="Verdana" panose="020B0604030504040204" pitchFamily="34" charset="0"/>
              <a:ea typeface="+mn-ea"/>
              <a:cs typeface="Poppins" panose="02000000000000000000" pitchFamily="2" charset="0"/>
            </a:endParaRPr>
          </a:p>
        </p:txBody>
      </p:sp>
      <p:sp>
        <p:nvSpPr>
          <p:cNvPr id="13" name="Espaço Reservado para Texto 9">
            <a:extLst>
              <a:ext uri="{FF2B5EF4-FFF2-40B4-BE49-F238E27FC236}">
                <a16:creationId xmlns:a16="http://schemas.microsoft.com/office/drawing/2014/main" id="{ABC5D724-7296-BD4F-9813-A4AD03E4D5D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80302" y="3576846"/>
            <a:ext cx="2565622" cy="970477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800" b="0" i="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457200" indent="0">
              <a:buFontTx/>
              <a:buNone/>
              <a:defRPr>
                <a:latin typeface="Input Mono" panose="02000509020000090004" pitchFamily="49" charset="0"/>
              </a:defRPr>
            </a:lvl2pPr>
            <a:lvl3pPr marL="914400" indent="0">
              <a:buFontTx/>
              <a:buNone/>
              <a:defRPr>
                <a:latin typeface="Input Mono" panose="02000509020000090004" pitchFamily="49" charset="0"/>
              </a:defRPr>
            </a:lvl3pPr>
            <a:lvl4pPr marL="1371600" indent="0">
              <a:buFontTx/>
              <a:buNone/>
              <a:defRPr>
                <a:latin typeface="Input Mono" panose="02000509020000090004" pitchFamily="49" charset="0"/>
              </a:defRPr>
            </a:lvl4pPr>
            <a:lvl5pPr marL="1828800" indent="0">
              <a:buFontTx/>
              <a:buNone/>
              <a:defRPr>
                <a:latin typeface="Input Mono" panose="02000509020000090004" pitchFamily="49" charset="0"/>
              </a:defRPr>
            </a:lvl5pPr>
          </a:lstStyle>
          <a:p>
            <a:pPr lvl="0"/>
            <a:r>
              <a:rPr lang="pt-BR" dirty="0"/>
              <a:t>Chamada</a:t>
            </a:r>
            <a:br>
              <a:rPr lang="pt-BR" dirty="0"/>
            </a:br>
            <a:r>
              <a:rPr lang="pt-BR" dirty="0"/>
              <a:t>de destaque</a:t>
            </a:r>
          </a:p>
        </p:txBody>
      </p:sp>
      <p:sp>
        <p:nvSpPr>
          <p:cNvPr id="14" name="Espaço Reservado para Texto 9">
            <a:extLst>
              <a:ext uri="{FF2B5EF4-FFF2-40B4-BE49-F238E27FC236}">
                <a16:creationId xmlns:a16="http://schemas.microsoft.com/office/drawing/2014/main" id="{EDC81C6E-F83B-C24D-9B6F-81C38DA2B5A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80302" y="2352765"/>
            <a:ext cx="2565622" cy="970477"/>
          </a:xfrm>
          <a:prstGeom prst="rect">
            <a:avLst/>
          </a:prstGeom>
        </p:spPr>
        <p:txBody>
          <a:bodyPr lIns="0" tIns="0" rIns="0" bIns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4800" b="1" i="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457200" indent="0">
              <a:buFontTx/>
              <a:buNone/>
              <a:defRPr>
                <a:latin typeface="Input Mono" panose="02000509020000090004" pitchFamily="49" charset="0"/>
              </a:defRPr>
            </a:lvl2pPr>
            <a:lvl3pPr marL="914400" indent="0">
              <a:buFontTx/>
              <a:buNone/>
              <a:defRPr>
                <a:latin typeface="Input Mono" panose="02000509020000090004" pitchFamily="49" charset="0"/>
              </a:defRPr>
            </a:lvl3pPr>
            <a:lvl4pPr marL="1371600" indent="0">
              <a:buFontTx/>
              <a:buNone/>
              <a:defRPr>
                <a:latin typeface="Input Mono" panose="02000509020000090004" pitchFamily="49" charset="0"/>
              </a:defRPr>
            </a:lvl4pPr>
            <a:lvl5pPr marL="1828800" indent="0">
              <a:buFontTx/>
              <a:buNone/>
              <a:defRPr>
                <a:latin typeface="Input Mono" panose="02000509020000090004" pitchFamily="49" charset="0"/>
              </a:defRPr>
            </a:lvl5pPr>
          </a:lstStyle>
          <a:p>
            <a:pPr lvl="0"/>
            <a:r>
              <a:rPr lang="pt-BR" dirty="0"/>
              <a:t>31bi.</a:t>
            </a: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C31619F9-7F07-2744-AD07-2BCAE56092CA}"/>
              </a:ext>
            </a:extLst>
          </p:cNvPr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571288" y="448582"/>
            <a:ext cx="176400" cy="20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10349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taque 3 colunas + Graf 0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val 16">
            <a:extLst>
              <a:ext uri="{FF2B5EF4-FFF2-40B4-BE49-F238E27FC236}">
                <a16:creationId xmlns:a16="http://schemas.microsoft.com/office/drawing/2014/main" id="{31F997BE-5FA4-B74B-B6E1-EF39F5F46268}"/>
              </a:ext>
            </a:extLst>
          </p:cNvPr>
          <p:cNvSpPr/>
          <p:nvPr userDrawn="1"/>
        </p:nvSpPr>
        <p:spPr>
          <a:xfrm>
            <a:off x="912982" y="1813095"/>
            <a:ext cx="3231811" cy="3231811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00" b="0" i="0" dirty="0">
              <a:latin typeface="Verdana" panose="020B0604030504040204" pitchFamily="34" charset="0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59F4530-6B1D-034E-A9B6-1B5F5A06446E}"/>
              </a:ext>
            </a:extLst>
          </p:cNvPr>
          <p:cNvSpPr/>
          <p:nvPr userDrawn="1"/>
        </p:nvSpPr>
        <p:spPr>
          <a:xfrm>
            <a:off x="4470513" y="1813095"/>
            <a:ext cx="3231811" cy="32318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00" b="0" i="0" dirty="0">
              <a:latin typeface="Verdana" panose="020B0604030504040204" pitchFamily="34" charset="0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AF37517-6945-5B4C-BB29-5AA6AE8DA355}"/>
              </a:ext>
            </a:extLst>
          </p:cNvPr>
          <p:cNvSpPr/>
          <p:nvPr userDrawn="1"/>
        </p:nvSpPr>
        <p:spPr>
          <a:xfrm>
            <a:off x="8047208" y="1813095"/>
            <a:ext cx="3231811" cy="3231811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00" b="0" i="0" dirty="0">
              <a:latin typeface="Verdana" panose="020B0604030504040204" pitchFamily="34" charset="0"/>
            </a:endParaRPr>
          </a:p>
        </p:txBody>
      </p:sp>
      <p:sp>
        <p:nvSpPr>
          <p:cNvPr id="7" name="Espaço Reservado para Texto 9">
            <a:extLst>
              <a:ext uri="{FF2B5EF4-FFF2-40B4-BE49-F238E27FC236}">
                <a16:creationId xmlns:a16="http://schemas.microsoft.com/office/drawing/2014/main" id="{00116CEA-EFED-7541-8AA4-574B6EBBC0C3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1246076" y="3576846"/>
            <a:ext cx="2565622" cy="970477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800" b="0" i="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457200" indent="0">
              <a:buFontTx/>
              <a:buNone/>
              <a:defRPr>
                <a:latin typeface="Input Mono" panose="02000509020000090004" pitchFamily="49" charset="0"/>
              </a:defRPr>
            </a:lvl2pPr>
            <a:lvl3pPr marL="914400" indent="0">
              <a:buFontTx/>
              <a:buNone/>
              <a:defRPr>
                <a:latin typeface="Input Mono" panose="02000509020000090004" pitchFamily="49" charset="0"/>
              </a:defRPr>
            </a:lvl3pPr>
            <a:lvl4pPr marL="1371600" indent="0">
              <a:buFontTx/>
              <a:buNone/>
              <a:defRPr>
                <a:latin typeface="Input Mono" panose="02000509020000090004" pitchFamily="49" charset="0"/>
              </a:defRPr>
            </a:lvl4pPr>
            <a:lvl5pPr marL="1828800" indent="0">
              <a:buFontTx/>
              <a:buNone/>
              <a:defRPr>
                <a:latin typeface="Input Mono" panose="02000509020000090004" pitchFamily="49" charset="0"/>
              </a:defRPr>
            </a:lvl5pPr>
          </a:lstStyle>
          <a:p>
            <a:pPr lvl="0"/>
            <a:r>
              <a:rPr lang="pt-BR" dirty="0"/>
              <a:t>Chamada</a:t>
            </a:r>
            <a:br>
              <a:rPr lang="pt-BR" dirty="0"/>
            </a:br>
            <a:r>
              <a:rPr lang="pt-BR" dirty="0"/>
              <a:t>de destaque</a:t>
            </a:r>
          </a:p>
        </p:txBody>
      </p:sp>
      <p:sp>
        <p:nvSpPr>
          <p:cNvPr id="25" name="Espaço Reservado para Texto 9">
            <a:extLst>
              <a:ext uri="{FF2B5EF4-FFF2-40B4-BE49-F238E27FC236}">
                <a16:creationId xmlns:a16="http://schemas.microsoft.com/office/drawing/2014/main" id="{217296B0-F6D1-447A-80A6-E582E24087A5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4803607" y="3576846"/>
            <a:ext cx="2565622" cy="970477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800" b="0" i="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457200" indent="0">
              <a:buFontTx/>
              <a:buNone/>
              <a:defRPr>
                <a:latin typeface="Input Mono" panose="02000509020000090004" pitchFamily="49" charset="0"/>
              </a:defRPr>
            </a:lvl2pPr>
            <a:lvl3pPr marL="914400" indent="0">
              <a:buFontTx/>
              <a:buNone/>
              <a:defRPr>
                <a:latin typeface="Input Mono" panose="02000509020000090004" pitchFamily="49" charset="0"/>
              </a:defRPr>
            </a:lvl3pPr>
            <a:lvl4pPr marL="1371600" indent="0">
              <a:buFontTx/>
              <a:buNone/>
              <a:defRPr>
                <a:latin typeface="Input Mono" panose="02000509020000090004" pitchFamily="49" charset="0"/>
              </a:defRPr>
            </a:lvl4pPr>
            <a:lvl5pPr marL="1828800" indent="0">
              <a:buFontTx/>
              <a:buNone/>
              <a:defRPr>
                <a:latin typeface="Input Mono" panose="02000509020000090004" pitchFamily="49" charset="0"/>
              </a:defRPr>
            </a:lvl5pPr>
          </a:lstStyle>
          <a:p>
            <a:pPr lvl="0"/>
            <a:r>
              <a:rPr lang="pt-BR" dirty="0"/>
              <a:t>Chamada</a:t>
            </a:r>
            <a:br>
              <a:rPr lang="pt-BR" dirty="0"/>
            </a:br>
            <a:r>
              <a:rPr lang="pt-BR" dirty="0"/>
              <a:t>de destaque</a:t>
            </a:r>
          </a:p>
        </p:txBody>
      </p:sp>
      <p:sp>
        <p:nvSpPr>
          <p:cNvPr id="10" name="Espaço Reservado para Texto 9">
            <a:extLst>
              <a:ext uri="{FF2B5EF4-FFF2-40B4-BE49-F238E27FC236}">
                <a16:creationId xmlns:a16="http://schemas.microsoft.com/office/drawing/2014/main" id="{22D8B412-065D-AE44-BC24-E07AB9655C43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1246076" y="2352764"/>
            <a:ext cx="2565622" cy="972000"/>
          </a:xfrm>
          <a:prstGeom prst="rect">
            <a:avLst/>
          </a:prstGeom>
        </p:spPr>
        <p:txBody>
          <a:bodyPr lIns="0" tIns="0" rIns="0" bIns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4800" b="1" i="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457200" indent="0">
              <a:buFontTx/>
              <a:buNone/>
              <a:defRPr>
                <a:latin typeface="Input Mono" panose="02000509020000090004" pitchFamily="49" charset="0"/>
              </a:defRPr>
            </a:lvl2pPr>
            <a:lvl3pPr marL="914400" indent="0">
              <a:buFontTx/>
              <a:buNone/>
              <a:defRPr>
                <a:latin typeface="Input Mono" panose="02000509020000090004" pitchFamily="49" charset="0"/>
              </a:defRPr>
            </a:lvl3pPr>
            <a:lvl4pPr marL="1371600" indent="0">
              <a:buFontTx/>
              <a:buNone/>
              <a:defRPr>
                <a:latin typeface="Input Mono" panose="02000509020000090004" pitchFamily="49" charset="0"/>
              </a:defRPr>
            </a:lvl4pPr>
            <a:lvl5pPr marL="1828800" indent="0">
              <a:buFontTx/>
              <a:buNone/>
              <a:defRPr>
                <a:latin typeface="Input Mono" panose="02000509020000090004" pitchFamily="49" charset="0"/>
              </a:defRPr>
            </a:lvl5pPr>
          </a:lstStyle>
          <a:p>
            <a:pPr lvl="0"/>
            <a:r>
              <a:rPr lang="pt-BR" dirty="0"/>
              <a:t>342</a:t>
            </a:r>
          </a:p>
        </p:txBody>
      </p:sp>
      <p:sp>
        <p:nvSpPr>
          <p:cNvPr id="11" name="Espaço Reservado para Texto 9">
            <a:extLst>
              <a:ext uri="{FF2B5EF4-FFF2-40B4-BE49-F238E27FC236}">
                <a16:creationId xmlns:a16="http://schemas.microsoft.com/office/drawing/2014/main" id="{707D4478-FE8F-0744-AAAB-7AE020E1AAE0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4803607" y="2352765"/>
            <a:ext cx="2565622" cy="970477"/>
          </a:xfrm>
          <a:prstGeom prst="rect">
            <a:avLst/>
          </a:prstGeom>
        </p:spPr>
        <p:txBody>
          <a:bodyPr lIns="0" tIns="0" rIns="0" bIns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4800" b="1" i="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457200" indent="0">
              <a:buFontTx/>
              <a:buNone/>
              <a:defRPr>
                <a:latin typeface="Input Mono" panose="02000509020000090004" pitchFamily="49" charset="0"/>
              </a:defRPr>
            </a:lvl2pPr>
            <a:lvl3pPr marL="914400" indent="0">
              <a:buFontTx/>
              <a:buNone/>
              <a:defRPr>
                <a:latin typeface="Input Mono" panose="02000509020000090004" pitchFamily="49" charset="0"/>
              </a:defRPr>
            </a:lvl3pPr>
            <a:lvl4pPr marL="1371600" indent="0">
              <a:buFontTx/>
              <a:buNone/>
              <a:defRPr>
                <a:latin typeface="Input Mono" panose="02000509020000090004" pitchFamily="49" charset="0"/>
              </a:defRPr>
            </a:lvl4pPr>
            <a:lvl5pPr marL="1828800" indent="0">
              <a:buFontTx/>
              <a:buNone/>
              <a:defRPr>
                <a:latin typeface="Input Mono" panose="02000509020000090004" pitchFamily="49" charset="0"/>
              </a:defRPr>
            </a:lvl5pPr>
          </a:lstStyle>
          <a:p>
            <a:pPr lvl="0"/>
            <a:r>
              <a:rPr lang="pt-BR" dirty="0"/>
              <a:t>200%</a:t>
            </a:r>
          </a:p>
        </p:txBody>
      </p:sp>
      <p:sp>
        <p:nvSpPr>
          <p:cNvPr id="20" name="Espaço Reservado para Texto 9">
            <a:extLst>
              <a:ext uri="{FF2B5EF4-FFF2-40B4-BE49-F238E27FC236}">
                <a16:creationId xmlns:a16="http://schemas.microsoft.com/office/drawing/2014/main" id="{8BE576B5-84E1-F546-A7DA-8B6C04504148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911225" y="441325"/>
            <a:ext cx="4148455" cy="15466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25000"/>
              </a:lnSpc>
              <a:spcBef>
                <a:spcPts val="0"/>
              </a:spcBef>
              <a:buFontTx/>
              <a:buNone/>
              <a:defRPr sz="800" b="0" i="0" spc="300">
                <a:solidFill>
                  <a:schemeClr val="bg1"/>
                </a:solidFill>
                <a:latin typeface="Verdana" panose="020B0604030504040204" pitchFamily="34" charset="0"/>
              </a:defRPr>
            </a:lvl1pPr>
            <a:lvl2pPr marL="457200" indent="0">
              <a:buFontTx/>
              <a:buNone/>
              <a:defRPr>
                <a:latin typeface="Input Mono" panose="02000509020000090004" pitchFamily="49" charset="0"/>
              </a:defRPr>
            </a:lvl2pPr>
            <a:lvl3pPr marL="914400" indent="0">
              <a:buFontTx/>
              <a:buNone/>
              <a:defRPr>
                <a:latin typeface="Input Mono" panose="02000509020000090004" pitchFamily="49" charset="0"/>
              </a:defRPr>
            </a:lvl3pPr>
            <a:lvl4pPr marL="1371600" indent="0">
              <a:buFontTx/>
              <a:buNone/>
              <a:defRPr>
                <a:latin typeface="Input Mono" panose="02000509020000090004" pitchFamily="49" charset="0"/>
              </a:defRPr>
            </a:lvl4pPr>
            <a:lvl5pPr marL="1828800" indent="0">
              <a:buFontTx/>
              <a:buNone/>
              <a:defRPr>
                <a:latin typeface="Input Mono" panose="02000509020000090004" pitchFamily="49" charset="0"/>
              </a:defRPr>
            </a:lvl5pPr>
          </a:lstStyle>
          <a:p>
            <a:pPr lvl="0"/>
            <a:r>
              <a:rPr lang="pt-BR" dirty="0"/>
              <a:t>CABEÇALHO</a:t>
            </a:r>
          </a:p>
        </p:txBody>
      </p:sp>
      <p:sp>
        <p:nvSpPr>
          <p:cNvPr id="21" name="TextBox 3">
            <a:extLst>
              <a:ext uri="{FF2B5EF4-FFF2-40B4-BE49-F238E27FC236}">
                <a16:creationId xmlns:a16="http://schemas.microsoft.com/office/drawing/2014/main" id="{4B4E44F4-1438-8841-8060-57D62D6EEE8E}"/>
              </a:ext>
            </a:extLst>
          </p:cNvPr>
          <p:cNvSpPr txBox="1"/>
          <p:nvPr userDrawn="1"/>
        </p:nvSpPr>
        <p:spPr>
          <a:xfrm>
            <a:off x="442913" y="441326"/>
            <a:ext cx="468312" cy="15466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l" defTabSz="685800" hangingPunct="1">
              <a:spcAft>
                <a:spcPts val="1125"/>
              </a:spcAft>
            </a:pPr>
            <a:fld id="{A9B80724-4D91-4673-9A0E-25EB49A8E810}" type="slidenum">
              <a:rPr lang="en-US" sz="800" b="0" i="0" kern="1200" spc="300" smtClean="0">
                <a:solidFill>
                  <a:schemeClr val="accent1"/>
                </a:solidFill>
                <a:latin typeface="Verdana" panose="020B0604030504040204" pitchFamily="34" charset="0"/>
                <a:ea typeface="+mn-ea"/>
                <a:cs typeface="Poppins" panose="02000000000000000000" pitchFamily="2" charset="0"/>
              </a:rPr>
              <a:pPr algn="l" defTabSz="685800" hangingPunct="1">
                <a:spcAft>
                  <a:spcPts val="1125"/>
                </a:spcAft>
              </a:pPr>
              <a:t>‹nº›</a:t>
            </a:fld>
            <a:endParaRPr lang="en-US" sz="800" b="0" i="0" kern="1200" spc="300" dirty="0">
              <a:solidFill>
                <a:schemeClr val="accent1"/>
              </a:solidFill>
              <a:latin typeface="Verdana" panose="020B0604030504040204" pitchFamily="34" charset="0"/>
              <a:ea typeface="+mn-ea"/>
              <a:cs typeface="Poppins" panose="02000000000000000000" pitchFamily="2" charset="0"/>
            </a:endParaRPr>
          </a:p>
        </p:txBody>
      </p:sp>
      <p:sp>
        <p:nvSpPr>
          <p:cNvPr id="13" name="Espaço Reservado para Texto 9">
            <a:extLst>
              <a:ext uri="{FF2B5EF4-FFF2-40B4-BE49-F238E27FC236}">
                <a16:creationId xmlns:a16="http://schemas.microsoft.com/office/drawing/2014/main" id="{E7247E3F-5EB1-124E-9EBE-D0807B2AB8D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80302" y="3576846"/>
            <a:ext cx="2565622" cy="970477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800" b="0" i="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457200" indent="0">
              <a:buFontTx/>
              <a:buNone/>
              <a:defRPr>
                <a:latin typeface="Input Mono" panose="02000509020000090004" pitchFamily="49" charset="0"/>
              </a:defRPr>
            </a:lvl2pPr>
            <a:lvl3pPr marL="914400" indent="0">
              <a:buFontTx/>
              <a:buNone/>
              <a:defRPr>
                <a:latin typeface="Input Mono" panose="02000509020000090004" pitchFamily="49" charset="0"/>
              </a:defRPr>
            </a:lvl3pPr>
            <a:lvl4pPr marL="1371600" indent="0">
              <a:buFontTx/>
              <a:buNone/>
              <a:defRPr>
                <a:latin typeface="Input Mono" panose="02000509020000090004" pitchFamily="49" charset="0"/>
              </a:defRPr>
            </a:lvl4pPr>
            <a:lvl5pPr marL="1828800" indent="0">
              <a:buFontTx/>
              <a:buNone/>
              <a:defRPr>
                <a:latin typeface="Input Mono" panose="02000509020000090004" pitchFamily="49" charset="0"/>
              </a:defRPr>
            </a:lvl5pPr>
          </a:lstStyle>
          <a:p>
            <a:pPr lvl="0"/>
            <a:r>
              <a:rPr lang="pt-BR" dirty="0"/>
              <a:t>Chamada</a:t>
            </a:r>
            <a:br>
              <a:rPr lang="pt-BR" dirty="0"/>
            </a:br>
            <a:r>
              <a:rPr lang="pt-BR" dirty="0"/>
              <a:t>de destaque</a:t>
            </a:r>
          </a:p>
        </p:txBody>
      </p:sp>
      <p:sp>
        <p:nvSpPr>
          <p:cNvPr id="14" name="Espaço Reservado para Texto 9">
            <a:extLst>
              <a:ext uri="{FF2B5EF4-FFF2-40B4-BE49-F238E27FC236}">
                <a16:creationId xmlns:a16="http://schemas.microsoft.com/office/drawing/2014/main" id="{8057DB5A-0842-994C-8506-368B31C1E84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80302" y="2352765"/>
            <a:ext cx="2565622" cy="970477"/>
          </a:xfrm>
          <a:prstGeom prst="rect">
            <a:avLst/>
          </a:prstGeom>
        </p:spPr>
        <p:txBody>
          <a:bodyPr lIns="0" tIns="0" rIns="0" bIns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4800" b="1" i="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457200" indent="0">
              <a:buFontTx/>
              <a:buNone/>
              <a:defRPr>
                <a:latin typeface="Input Mono" panose="02000509020000090004" pitchFamily="49" charset="0"/>
              </a:defRPr>
            </a:lvl2pPr>
            <a:lvl3pPr marL="914400" indent="0">
              <a:buFontTx/>
              <a:buNone/>
              <a:defRPr>
                <a:latin typeface="Input Mono" panose="02000509020000090004" pitchFamily="49" charset="0"/>
              </a:defRPr>
            </a:lvl3pPr>
            <a:lvl4pPr marL="1371600" indent="0">
              <a:buFontTx/>
              <a:buNone/>
              <a:defRPr>
                <a:latin typeface="Input Mono" panose="02000509020000090004" pitchFamily="49" charset="0"/>
              </a:defRPr>
            </a:lvl4pPr>
            <a:lvl5pPr marL="1828800" indent="0">
              <a:buFontTx/>
              <a:buNone/>
              <a:defRPr>
                <a:latin typeface="Input Mono" panose="02000509020000090004" pitchFamily="49" charset="0"/>
              </a:defRPr>
            </a:lvl5pPr>
          </a:lstStyle>
          <a:p>
            <a:pPr lvl="0"/>
            <a:r>
              <a:rPr lang="pt-BR" dirty="0"/>
              <a:t>31bi.</a:t>
            </a: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5D93CC50-BD4B-1745-A22D-13DA41D411D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571288" y="448582"/>
            <a:ext cx="177800" cy="20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034361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taque 3 colunas + Graf 04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val 16">
            <a:extLst>
              <a:ext uri="{FF2B5EF4-FFF2-40B4-BE49-F238E27FC236}">
                <a16:creationId xmlns:a16="http://schemas.microsoft.com/office/drawing/2014/main" id="{31F997BE-5FA4-B74B-B6E1-EF39F5F46268}"/>
              </a:ext>
            </a:extLst>
          </p:cNvPr>
          <p:cNvSpPr/>
          <p:nvPr userDrawn="1"/>
        </p:nvSpPr>
        <p:spPr>
          <a:xfrm>
            <a:off x="912982" y="1813095"/>
            <a:ext cx="3231811" cy="323181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00" b="0" i="0" dirty="0">
              <a:latin typeface="Verdana" panose="020B0604030504040204" pitchFamily="34" charset="0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59F4530-6B1D-034E-A9B6-1B5F5A06446E}"/>
              </a:ext>
            </a:extLst>
          </p:cNvPr>
          <p:cNvSpPr/>
          <p:nvPr userDrawn="1"/>
        </p:nvSpPr>
        <p:spPr>
          <a:xfrm>
            <a:off x="4470513" y="1813095"/>
            <a:ext cx="3231811" cy="323181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00" b="0" i="0" dirty="0">
              <a:latin typeface="Verdana" panose="020B0604030504040204" pitchFamily="34" charset="0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AF37517-6945-5B4C-BB29-5AA6AE8DA355}"/>
              </a:ext>
            </a:extLst>
          </p:cNvPr>
          <p:cNvSpPr/>
          <p:nvPr userDrawn="1"/>
        </p:nvSpPr>
        <p:spPr>
          <a:xfrm>
            <a:off x="8047208" y="1813095"/>
            <a:ext cx="3231811" cy="323181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00" b="0" i="0" dirty="0">
              <a:latin typeface="Verdana" panose="020B0604030504040204" pitchFamily="34" charset="0"/>
            </a:endParaRPr>
          </a:p>
        </p:txBody>
      </p:sp>
      <p:sp>
        <p:nvSpPr>
          <p:cNvPr id="7" name="Espaço Reservado para Texto 9">
            <a:extLst>
              <a:ext uri="{FF2B5EF4-FFF2-40B4-BE49-F238E27FC236}">
                <a16:creationId xmlns:a16="http://schemas.microsoft.com/office/drawing/2014/main" id="{00116CEA-EFED-7541-8AA4-574B6EBBC0C3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1246076" y="3576846"/>
            <a:ext cx="2565622" cy="970477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800" b="0" i="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457200" indent="0">
              <a:buFontTx/>
              <a:buNone/>
              <a:defRPr>
                <a:latin typeface="Input Mono" panose="02000509020000090004" pitchFamily="49" charset="0"/>
              </a:defRPr>
            </a:lvl2pPr>
            <a:lvl3pPr marL="914400" indent="0">
              <a:buFontTx/>
              <a:buNone/>
              <a:defRPr>
                <a:latin typeface="Input Mono" panose="02000509020000090004" pitchFamily="49" charset="0"/>
              </a:defRPr>
            </a:lvl3pPr>
            <a:lvl4pPr marL="1371600" indent="0">
              <a:buFontTx/>
              <a:buNone/>
              <a:defRPr>
                <a:latin typeface="Input Mono" panose="02000509020000090004" pitchFamily="49" charset="0"/>
              </a:defRPr>
            </a:lvl4pPr>
            <a:lvl5pPr marL="1828800" indent="0">
              <a:buFontTx/>
              <a:buNone/>
              <a:defRPr>
                <a:latin typeface="Input Mono" panose="02000509020000090004" pitchFamily="49" charset="0"/>
              </a:defRPr>
            </a:lvl5pPr>
          </a:lstStyle>
          <a:p>
            <a:pPr lvl="0"/>
            <a:r>
              <a:rPr lang="pt-BR" dirty="0"/>
              <a:t>Chamada</a:t>
            </a:r>
            <a:br>
              <a:rPr lang="pt-BR" dirty="0"/>
            </a:br>
            <a:r>
              <a:rPr lang="pt-BR" dirty="0"/>
              <a:t>de destaque</a:t>
            </a:r>
          </a:p>
        </p:txBody>
      </p:sp>
      <p:sp>
        <p:nvSpPr>
          <p:cNvPr id="25" name="Espaço Reservado para Texto 9">
            <a:extLst>
              <a:ext uri="{FF2B5EF4-FFF2-40B4-BE49-F238E27FC236}">
                <a16:creationId xmlns:a16="http://schemas.microsoft.com/office/drawing/2014/main" id="{217296B0-F6D1-447A-80A6-E582E24087A5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4803607" y="3576846"/>
            <a:ext cx="2565622" cy="970477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800" b="0" i="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457200" indent="0">
              <a:buFontTx/>
              <a:buNone/>
              <a:defRPr>
                <a:latin typeface="Input Mono" panose="02000509020000090004" pitchFamily="49" charset="0"/>
              </a:defRPr>
            </a:lvl2pPr>
            <a:lvl3pPr marL="914400" indent="0">
              <a:buFontTx/>
              <a:buNone/>
              <a:defRPr>
                <a:latin typeface="Input Mono" panose="02000509020000090004" pitchFamily="49" charset="0"/>
              </a:defRPr>
            </a:lvl3pPr>
            <a:lvl4pPr marL="1371600" indent="0">
              <a:buFontTx/>
              <a:buNone/>
              <a:defRPr>
                <a:latin typeface="Input Mono" panose="02000509020000090004" pitchFamily="49" charset="0"/>
              </a:defRPr>
            </a:lvl4pPr>
            <a:lvl5pPr marL="1828800" indent="0">
              <a:buFontTx/>
              <a:buNone/>
              <a:defRPr>
                <a:latin typeface="Input Mono" panose="02000509020000090004" pitchFamily="49" charset="0"/>
              </a:defRPr>
            </a:lvl5pPr>
          </a:lstStyle>
          <a:p>
            <a:pPr lvl="0"/>
            <a:r>
              <a:rPr lang="pt-BR" dirty="0"/>
              <a:t>Chamada</a:t>
            </a:r>
            <a:br>
              <a:rPr lang="pt-BR" dirty="0"/>
            </a:br>
            <a:r>
              <a:rPr lang="pt-BR" dirty="0"/>
              <a:t>de destaque</a:t>
            </a:r>
          </a:p>
        </p:txBody>
      </p:sp>
      <p:sp>
        <p:nvSpPr>
          <p:cNvPr id="10" name="Espaço Reservado para Texto 9">
            <a:extLst>
              <a:ext uri="{FF2B5EF4-FFF2-40B4-BE49-F238E27FC236}">
                <a16:creationId xmlns:a16="http://schemas.microsoft.com/office/drawing/2014/main" id="{22D8B412-065D-AE44-BC24-E07AB9655C43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1246076" y="2352764"/>
            <a:ext cx="2565622" cy="972000"/>
          </a:xfrm>
          <a:prstGeom prst="rect">
            <a:avLst/>
          </a:prstGeom>
        </p:spPr>
        <p:txBody>
          <a:bodyPr lIns="0" tIns="0" rIns="0" bIns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4800" b="1" i="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457200" indent="0">
              <a:buFontTx/>
              <a:buNone/>
              <a:defRPr>
                <a:latin typeface="Input Mono" panose="02000509020000090004" pitchFamily="49" charset="0"/>
              </a:defRPr>
            </a:lvl2pPr>
            <a:lvl3pPr marL="914400" indent="0">
              <a:buFontTx/>
              <a:buNone/>
              <a:defRPr>
                <a:latin typeface="Input Mono" panose="02000509020000090004" pitchFamily="49" charset="0"/>
              </a:defRPr>
            </a:lvl3pPr>
            <a:lvl4pPr marL="1371600" indent="0">
              <a:buFontTx/>
              <a:buNone/>
              <a:defRPr>
                <a:latin typeface="Input Mono" panose="02000509020000090004" pitchFamily="49" charset="0"/>
              </a:defRPr>
            </a:lvl4pPr>
            <a:lvl5pPr marL="1828800" indent="0">
              <a:buFontTx/>
              <a:buNone/>
              <a:defRPr>
                <a:latin typeface="Input Mono" panose="02000509020000090004" pitchFamily="49" charset="0"/>
              </a:defRPr>
            </a:lvl5pPr>
          </a:lstStyle>
          <a:p>
            <a:pPr lvl="0"/>
            <a:r>
              <a:rPr lang="pt-BR" dirty="0"/>
              <a:t>342</a:t>
            </a:r>
          </a:p>
        </p:txBody>
      </p:sp>
      <p:sp>
        <p:nvSpPr>
          <p:cNvPr id="11" name="Espaço Reservado para Texto 9">
            <a:extLst>
              <a:ext uri="{FF2B5EF4-FFF2-40B4-BE49-F238E27FC236}">
                <a16:creationId xmlns:a16="http://schemas.microsoft.com/office/drawing/2014/main" id="{707D4478-FE8F-0744-AAAB-7AE020E1AAE0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4803607" y="2352765"/>
            <a:ext cx="2565622" cy="970477"/>
          </a:xfrm>
          <a:prstGeom prst="rect">
            <a:avLst/>
          </a:prstGeom>
        </p:spPr>
        <p:txBody>
          <a:bodyPr lIns="0" tIns="0" rIns="0" bIns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4800" b="1" i="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457200" indent="0">
              <a:buFontTx/>
              <a:buNone/>
              <a:defRPr>
                <a:latin typeface="Input Mono" panose="02000509020000090004" pitchFamily="49" charset="0"/>
              </a:defRPr>
            </a:lvl2pPr>
            <a:lvl3pPr marL="914400" indent="0">
              <a:buFontTx/>
              <a:buNone/>
              <a:defRPr>
                <a:latin typeface="Input Mono" panose="02000509020000090004" pitchFamily="49" charset="0"/>
              </a:defRPr>
            </a:lvl3pPr>
            <a:lvl4pPr marL="1371600" indent="0">
              <a:buFontTx/>
              <a:buNone/>
              <a:defRPr>
                <a:latin typeface="Input Mono" panose="02000509020000090004" pitchFamily="49" charset="0"/>
              </a:defRPr>
            </a:lvl4pPr>
            <a:lvl5pPr marL="1828800" indent="0">
              <a:buFontTx/>
              <a:buNone/>
              <a:defRPr>
                <a:latin typeface="Input Mono" panose="02000509020000090004" pitchFamily="49" charset="0"/>
              </a:defRPr>
            </a:lvl5pPr>
          </a:lstStyle>
          <a:p>
            <a:pPr lvl="0"/>
            <a:r>
              <a:rPr lang="pt-BR" dirty="0"/>
              <a:t>200%</a:t>
            </a:r>
          </a:p>
        </p:txBody>
      </p:sp>
      <p:sp>
        <p:nvSpPr>
          <p:cNvPr id="20" name="Espaço Reservado para Texto 9">
            <a:extLst>
              <a:ext uri="{FF2B5EF4-FFF2-40B4-BE49-F238E27FC236}">
                <a16:creationId xmlns:a16="http://schemas.microsoft.com/office/drawing/2014/main" id="{8BE576B5-84E1-F546-A7DA-8B6C04504148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911225" y="441325"/>
            <a:ext cx="4148455" cy="15466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25000"/>
              </a:lnSpc>
              <a:spcBef>
                <a:spcPts val="0"/>
              </a:spcBef>
              <a:buFontTx/>
              <a:buNone/>
              <a:defRPr sz="800" b="0" i="0" spc="3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457200" indent="0">
              <a:buFontTx/>
              <a:buNone/>
              <a:defRPr>
                <a:latin typeface="Input Mono" panose="02000509020000090004" pitchFamily="49" charset="0"/>
              </a:defRPr>
            </a:lvl2pPr>
            <a:lvl3pPr marL="914400" indent="0">
              <a:buFontTx/>
              <a:buNone/>
              <a:defRPr>
                <a:latin typeface="Input Mono" panose="02000509020000090004" pitchFamily="49" charset="0"/>
              </a:defRPr>
            </a:lvl3pPr>
            <a:lvl4pPr marL="1371600" indent="0">
              <a:buFontTx/>
              <a:buNone/>
              <a:defRPr>
                <a:latin typeface="Input Mono" panose="02000509020000090004" pitchFamily="49" charset="0"/>
              </a:defRPr>
            </a:lvl4pPr>
            <a:lvl5pPr marL="1828800" indent="0">
              <a:buFontTx/>
              <a:buNone/>
              <a:defRPr>
                <a:latin typeface="Input Mono" panose="02000509020000090004" pitchFamily="49" charset="0"/>
              </a:defRPr>
            </a:lvl5pPr>
          </a:lstStyle>
          <a:p>
            <a:pPr lvl="0"/>
            <a:r>
              <a:rPr lang="pt-BR" dirty="0"/>
              <a:t>CABEÇALHO</a:t>
            </a:r>
          </a:p>
        </p:txBody>
      </p:sp>
      <p:sp>
        <p:nvSpPr>
          <p:cNvPr id="21" name="TextBox 3">
            <a:extLst>
              <a:ext uri="{FF2B5EF4-FFF2-40B4-BE49-F238E27FC236}">
                <a16:creationId xmlns:a16="http://schemas.microsoft.com/office/drawing/2014/main" id="{4B4E44F4-1438-8841-8060-57D62D6EEE8E}"/>
              </a:ext>
            </a:extLst>
          </p:cNvPr>
          <p:cNvSpPr txBox="1"/>
          <p:nvPr userDrawn="1"/>
        </p:nvSpPr>
        <p:spPr>
          <a:xfrm>
            <a:off x="442913" y="441326"/>
            <a:ext cx="468312" cy="15466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l" defTabSz="685800" hangingPunct="1">
              <a:spcAft>
                <a:spcPts val="1125"/>
              </a:spcAft>
            </a:pPr>
            <a:fld id="{A9B80724-4D91-4673-9A0E-25EB49A8E810}" type="slidenum">
              <a:rPr lang="en-US" sz="800" b="0" i="0" kern="1200" spc="300" smtClean="0">
                <a:solidFill>
                  <a:schemeClr val="accent1"/>
                </a:solidFill>
                <a:latin typeface="Verdana" panose="020B0604030504040204" pitchFamily="34" charset="0"/>
                <a:ea typeface="+mn-ea"/>
                <a:cs typeface="Poppins" panose="02000000000000000000" pitchFamily="2" charset="0"/>
              </a:rPr>
              <a:pPr algn="l" defTabSz="685800" hangingPunct="1">
                <a:spcAft>
                  <a:spcPts val="1125"/>
                </a:spcAft>
              </a:pPr>
              <a:t>‹nº›</a:t>
            </a:fld>
            <a:endParaRPr lang="en-US" sz="800" b="0" i="0" kern="1200" spc="300" dirty="0">
              <a:solidFill>
                <a:schemeClr val="accent1"/>
              </a:solidFill>
              <a:latin typeface="Verdana" panose="020B0604030504040204" pitchFamily="34" charset="0"/>
              <a:ea typeface="+mn-ea"/>
              <a:cs typeface="Poppins" panose="02000000000000000000" pitchFamily="2" charset="0"/>
            </a:endParaRPr>
          </a:p>
        </p:txBody>
      </p:sp>
      <p:sp>
        <p:nvSpPr>
          <p:cNvPr id="13" name="Espaço Reservado para Texto 9">
            <a:extLst>
              <a:ext uri="{FF2B5EF4-FFF2-40B4-BE49-F238E27FC236}">
                <a16:creationId xmlns:a16="http://schemas.microsoft.com/office/drawing/2014/main" id="{3F6EC3E7-A9B6-104B-A863-2E310A0DB18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80302" y="3576846"/>
            <a:ext cx="2565622" cy="970477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800" b="0" i="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457200" indent="0">
              <a:buFontTx/>
              <a:buNone/>
              <a:defRPr>
                <a:latin typeface="Input Mono" panose="02000509020000090004" pitchFamily="49" charset="0"/>
              </a:defRPr>
            </a:lvl2pPr>
            <a:lvl3pPr marL="914400" indent="0">
              <a:buFontTx/>
              <a:buNone/>
              <a:defRPr>
                <a:latin typeface="Input Mono" panose="02000509020000090004" pitchFamily="49" charset="0"/>
              </a:defRPr>
            </a:lvl3pPr>
            <a:lvl4pPr marL="1371600" indent="0">
              <a:buFontTx/>
              <a:buNone/>
              <a:defRPr>
                <a:latin typeface="Input Mono" panose="02000509020000090004" pitchFamily="49" charset="0"/>
              </a:defRPr>
            </a:lvl4pPr>
            <a:lvl5pPr marL="1828800" indent="0">
              <a:buFontTx/>
              <a:buNone/>
              <a:defRPr>
                <a:latin typeface="Input Mono" panose="02000509020000090004" pitchFamily="49" charset="0"/>
              </a:defRPr>
            </a:lvl5pPr>
          </a:lstStyle>
          <a:p>
            <a:pPr lvl="0"/>
            <a:r>
              <a:rPr lang="pt-BR" dirty="0"/>
              <a:t>Chamada</a:t>
            </a:r>
            <a:br>
              <a:rPr lang="pt-BR" dirty="0"/>
            </a:br>
            <a:r>
              <a:rPr lang="pt-BR" dirty="0"/>
              <a:t>de destaque</a:t>
            </a:r>
          </a:p>
        </p:txBody>
      </p:sp>
      <p:sp>
        <p:nvSpPr>
          <p:cNvPr id="14" name="Espaço Reservado para Texto 9">
            <a:extLst>
              <a:ext uri="{FF2B5EF4-FFF2-40B4-BE49-F238E27FC236}">
                <a16:creationId xmlns:a16="http://schemas.microsoft.com/office/drawing/2014/main" id="{D6366C5A-31B9-9C4E-8FB8-A2445519C70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80302" y="2352765"/>
            <a:ext cx="2565622" cy="970477"/>
          </a:xfrm>
          <a:prstGeom prst="rect">
            <a:avLst/>
          </a:prstGeom>
        </p:spPr>
        <p:txBody>
          <a:bodyPr lIns="0" tIns="0" rIns="0" bIns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4800" b="1" i="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457200" indent="0">
              <a:buFontTx/>
              <a:buNone/>
              <a:defRPr>
                <a:latin typeface="Input Mono" panose="02000509020000090004" pitchFamily="49" charset="0"/>
              </a:defRPr>
            </a:lvl2pPr>
            <a:lvl3pPr marL="914400" indent="0">
              <a:buFontTx/>
              <a:buNone/>
              <a:defRPr>
                <a:latin typeface="Input Mono" panose="02000509020000090004" pitchFamily="49" charset="0"/>
              </a:defRPr>
            </a:lvl3pPr>
            <a:lvl4pPr marL="1371600" indent="0">
              <a:buFontTx/>
              <a:buNone/>
              <a:defRPr>
                <a:latin typeface="Input Mono" panose="02000509020000090004" pitchFamily="49" charset="0"/>
              </a:defRPr>
            </a:lvl4pPr>
            <a:lvl5pPr marL="1828800" indent="0">
              <a:buFontTx/>
              <a:buNone/>
              <a:defRPr>
                <a:latin typeface="Input Mono" panose="02000509020000090004" pitchFamily="49" charset="0"/>
              </a:defRPr>
            </a:lvl5pPr>
          </a:lstStyle>
          <a:p>
            <a:pPr lvl="0"/>
            <a:r>
              <a:rPr lang="pt-BR" dirty="0"/>
              <a:t>31bi.</a:t>
            </a: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144EF4AB-E193-DB44-A5D4-191AF14FB600}"/>
              </a:ext>
            </a:extLst>
          </p:cNvPr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571288" y="448582"/>
            <a:ext cx="176400" cy="20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81685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+ Gráfico 1/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Gráfico 2">
            <a:extLst>
              <a:ext uri="{FF2B5EF4-FFF2-40B4-BE49-F238E27FC236}">
                <a16:creationId xmlns:a16="http://schemas.microsoft.com/office/drawing/2014/main" id="{BE37A06E-D8BE-4851-BAD0-A2632FF86F23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8128000" y="1528763"/>
            <a:ext cx="3152775" cy="44561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0" i="0">
                <a:solidFill>
                  <a:schemeClr val="tx1"/>
                </a:solidFill>
                <a:latin typeface="Verdana" panose="020B0604030504040204" pitchFamily="34" charset="0"/>
              </a:defRPr>
            </a:lvl1pPr>
          </a:lstStyle>
          <a:p>
            <a:r>
              <a:rPr lang="pt-BR" dirty="0"/>
              <a:t>Gráfico</a:t>
            </a:r>
          </a:p>
        </p:txBody>
      </p:sp>
      <p:sp>
        <p:nvSpPr>
          <p:cNvPr id="7" name="Espaço Reservado para Texto 9">
            <a:extLst>
              <a:ext uri="{FF2B5EF4-FFF2-40B4-BE49-F238E27FC236}">
                <a16:creationId xmlns:a16="http://schemas.microsoft.com/office/drawing/2014/main" id="{47C88BEB-515A-BC42-B9A4-BB37FD674AE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11225" y="441325"/>
            <a:ext cx="4148455" cy="15466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25000"/>
              </a:lnSpc>
              <a:spcBef>
                <a:spcPts val="0"/>
              </a:spcBef>
              <a:buFontTx/>
              <a:buNone/>
              <a:defRPr sz="800" b="0" i="0" spc="3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457200" indent="0">
              <a:buFontTx/>
              <a:buNone/>
              <a:defRPr>
                <a:latin typeface="Input Mono" panose="02000509020000090004" pitchFamily="49" charset="0"/>
              </a:defRPr>
            </a:lvl2pPr>
            <a:lvl3pPr marL="914400" indent="0">
              <a:buFontTx/>
              <a:buNone/>
              <a:defRPr>
                <a:latin typeface="Input Mono" panose="02000509020000090004" pitchFamily="49" charset="0"/>
              </a:defRPr>
            </a:lvl3pPr>
            <a:lvl4pPr marL="1371600" indent="0">
              <a:buFontTx/>
              <a:buNone/>
              <a:defRPr>
                <a:latin typeface="Input Mono" panose="02000509020000090004" pitchFamily="49" charset="0"/>
              </a:defRPr>
            </a:lvl4pPr>
            <a:lvl5pPr marL="1828800" indent="0">
              <a:buFontTx/>
              <a:buNone/>
              <a:defRPr>
                <a:latin typeface="Input Mono" panose="02000509020000090004" pitchFamily="49" charset="0"/>
              </a:defRPr>
            </a:lvl5pPr>
          </a:lstStyle>
          <a:p>
            <a:pPr lvl="0"/>
            <a:r>
              <a:rPr lang="pt-BR" dirty="0"/>
              <a:t>CABEÇALHO</a:t>
            </a:r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FB6FC8F6-AA4E-6F47-B430-2A2F0040334F}"/>
              </a:ext>
            </a:extLst>
          </p:cNvPr>
          <p:cNvSpPr txBox="1"/>
          <p:nvPr userDrawn="1"/>
        </p:nvSpPr>
        <p:spPr>
          <a:xfrm>
            <a:off x="442913" y="441326"/>
            <a:ext cx="468312" cy="15466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l" defTabSz="685800" hangingPunct="1">
              <a:spcAft>
                <a:spcPts val="1125"/>
              </a:spcAft>
            </a:pPr>
            <a:fld id="{A9B80724-4D91-4673-9A0E-25EB49A8E810}" type="slidenum">
              <a:rPr lang="en-US" sz="800" b="0" i="0" kern="1200" spc="300" smtClean="0">
                <a:solidFill>
                  <a:schemeClr val="accent1"/>
                </a:solidFill>
                <a:latin typeface="Verdana" panose="020B0604030504040204" pitchFamily="34" charset="0"/>
                <a:ea typeface="+mn-ea"/>
                <a:cs typeface="Poppins" panose="02000000000000000000" pitchFamily="2" charset="0"/>
              </a:rPr>
              <a:pPr algn="l" defTabSz="685800" hangingPunct="1">
                <a:spcAft>
                  <a:spcPts val="1125"/>
                </a:spcAft>
              </a:pPr>
              <a:t>‹nº›</a:t>
            </a:fld>
            <a:endParaRPr lang="en-US" sz="800" b="0" i="0" kern="1200" spc="300" dirty="0">
              <a:solidFill>
                <a:schemeClr val="accent1"/>
              </a:solidFill>
              <a:latin typeface="Verdana" panose="020B0604030504040204" pitchFamily="34" charset="0"/>
              <a:ea typeface="+mn-ea"/>
              <a:cs typeface="Poppins" panose="02000000000000000000" pitchFamily="2" charset="0"/>
            </a:endParaRPr>
          </a:p>
        </p:txBody>
      </p:sp>
      <p:sp>
        <p:nvSpPr>
          <p:cNvPr id="12" name="Espaço Reservado para Texto 9">
            <a:extLst>
              <a:ext uri="{FF2B5EF4-FFF2-40B4-BE49-F238E27FC236}">
                <a16:creationId xmlns:a16="http://schemas.microsoft.com/office/drawing/2014/main" id="{155C0F7A-2F7F-0148-8896-749453036D4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1225" y="2820203"/>
            <a:ext cx="6201844" cy="316467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 sz="1100" b="0" i="0" smtClean="0">
                <a:solidFill>
                  <a:schemeClr val="bg2">
                    <a:lumMod val="10000"/>
                  </a:schemeClr>
                </a:solidFill>
                <a:effectLst/>
                <a:latin typeface="Verdana" panose="020B0604030504040204" pitchFamily="34" charset="0"/>
              </a:defRPr>
            </a:lvl1pPr>
            <a:lvl2pPr marL="457200" indent="0">
              <a:buFontTx/>
              <a:buNone/>
              <a:defRPr>
                <a:latin typeface="Input Mono" panose="02000509020000090004" pitchFamily="49" charset="0"/>
              </a:defRPr>
            </a:lvl2pPr>
            <a:lvl3pPr marL="914400" indent="0">
              <a:buFontTx/>
              <a:buNone/>
              <a:defRPr>
                <a:latin typeface="Input Mono" panose="02000509020000090004" pitchFamily="49" charset="0"/>
              </a:defRPr>
            </a:lvl3pPr>
            <a:lvl4pPr marL="1371600" indent="0">
              <a:buFontTx/>
              <a:buNone/>
              <a:defRPr>
                <a:latin typeface="Input Mono" panose="02000509020000090004" pitchFamily="49" charset="0"/>
              </a:defRPr>
            </a:lvl4pPr>
            <a:lvl5pPr marL="1828800" indent="0">
              <a:buFontTx/>
              <a:buNone/>
              <a:defRPr>
                <a:latin typeface="Input Mono" panose="02000509020000090004" pitchFamily="49" charset="0"/>
              </a:defRPr>
            </a:lvl5pPr>
          </a:lstStyle>
          <a:p>
            <a:pPr lvl="0"/>
            <a:r>
              <a:rPr lang="pt-BR" dirty="0" err="1"/>
              <a:t>Lorem</a:t>
            </a:r>
            <a:r>
              <a:rPr lang="pt-BR" dirty="0"/>
              <a:t> ipsum </a:t>
            </a:r>
            <a:r>
              <a:rPr lang="pt-BR" dirty="0" err="1"/>
              <a:t>dolor</a:t>
            </a:r>
            <a:r>
              <a:rPr lang="pt-BR" dirty="0"/>
              <a:t> </a:t>
            </a:r>
            <a:r>
              <a:rPr lang="pt-BR" dirty="0" err="1"/>
              <a:t>sit</a:t>
            </a:r>
            <a:r>
              <a:rPr lang="pt-BR" dirty="0"/>
              <a:t> </a:t>
            </a:r>
            <a:r>
              <a:rPr lang="pt-BR" dirty="0" err="1"/>
              <a:t>amet</a:t>
            </a:r>
            <a:r>
              <a:rPr lang="pt-BR" dirty="0"/>
              <a:t>, </a:t>
            </a:r>
            <a:r>
              <a:rPr lang="pt-BR" dirty="0" err="1"/>
              <a:t>consectetur</a:t>
            </a:r>
            <a:r>
              <a:rPr lang="pt-BR" dirty="0"/>
              <a:t> </a:t>
            </a:r>
            <a:r>
              <a:rPr lang="pt-BR" dirty="0" err="1"/>
              <a:t>adipiscing</a:t>
            </a:r>
            <a:r>
              <a:rPr lang="pt-BR" dirty="0"/>
              <a:t> </a:t>
            </a:r>
            <a:r>
              <a:rPr lang="pt-BR" dirty="0" err="1"/>
              <a:t>elit</a:t>
            </a:r>
            <a:r>
              <a:rPr lang="pt-BR" dirty="0"/>
              <a:t>. Nam </a:t>
            </a:r>
            <a:r>
              <a:rPr lang="pt-BR" dirty="0" err="1"/>
              <a:t>at</a:t>
            </a:r>
            <a:r>
              <a:rPr lang="pt-BR" dirty="0"/>
              <a:t> </a:t>
            </a:r>
            <a:r>
              <a:rPr lang="pt-BR" dirty="0" err="1"/>
              <a:t>scelerisque</a:t>
            </a:r>
            <a:r>
              <a:rPr lang="pt-BR" dirty="0"/>
              <a:t> </a:t>
            </a:r>
            <a:r>
              <a:rPr lang="pt-BR" dirty="0" err="1"/>
              <a:t>purus</a:t>
            </a:r>
            <a:r>
              <a:rPr lang="pt-BR" dirty="0"/>
              <a:t>. </a:t>
            </a:r>
            <a:r>
              <a:rPr lang="pt-BR" dirty="0" err="1"/>
              <a:t>Integer</a:t>
            </a:r>
            <a:r>
              <a:rPr lang="pt-BR" dirty="0"/>
              <a:t> </a:t>
            </a:r>
            <a:r>
              <a:rPr lang="pt-BR" dirty="0" err="1"/>
              <a:t>interdum</a:t>
            </a:r>
            <a:r>
              <a:rPr lang="pt-BR" dirty="0"/>
              <a:t> </a:t>
            </a:r>
            <a:r>
              <a:rPr lang="pt-BR" dirty="0" err="1"/>
              <a:t>hendrerit</a:t>
            </a:r>
            <a:r>
              <a:rPr lang="pt-BR" dirty="0"/>
              <a:t> </a:t>
            </a:r>
            <a:r>
              <a:rPr lang="pt-BR" dirty="0" err="1"/>
              <a:t>diam</a:t>
            </a:r>
            <a:r>
              <a:rPr lang="pt-BR" dirty="0"/>
              <a:t> non </a:t>
            </a:r>
            <a:r>
              <a:rPr lang="pt-BR" dirty="0" err="1"/>
              <a:t>tincidunt</a:t>
            </a:r>
            <a:r>
              <a:rPr lang="pt-BR" dirty="0"/>
              <a:t>. </a:t>
            </a:r>
            <a:r>
              <a:rPr lang="pt-BR" dirty="0" err="1"/>
              <a:t>Sed</a:t>
            </a:r>
            <a:r>
              <a:rPr lang="pt-BR" dirty="0"/>
              <a:t> </a:t>
            </a:r>
            <a:r>
              <a:rPr lang="pt-BR" dirty="0" err="1"/>
              <a:t>luctus</a:t>
            </a:r>
            <a:r>
              <a:rPr lang="pt-BR" dirty="0"/>
              <a:t> </a:t>
            </a:r>
            <a:r>
              <a:rPr lang="pt-BR" dirty="0" err="1"/>
              <a:t>ex</a:t>
            </a:r>
            <a:r>
              <a:rPr lang="pt-BR" dirty="0"/>
              <a:t> </a:t>
            </a:r>
            <a:r>
              <a:rPr lang="pt-BR" dirty="0" err="1"/>
              <a:t>sit</a:t>
            </a:r>
            <a:r>
              <a:rPr lang="pt-BR" dirty="0"/>
              <a:t> </a:t>
            </a:r>
            <a:r>
              <a:rPr lang="pt-BR" dirty="0" err="1"/>
              <a:t>amet</a:t>
            </a:r>
            <a:r>
              <a:rPr lang="pt-BR" dirty="0"/>
              <a:t> </a:t>
            </a:r>
            <a:r>
              <a:rPr lang="pt-BR" dirty="0" err="1"/>
              <a:t>quam</a:t>
            </a:r>
            <a:r>
              <a:rPr lang="pt-BR" dirty="0"/>
              <a:t> </a:t>
            </a:r>
            <a:r>
              <a:rPr lang="pt-BR" dirty="0" err="1"/>
              <a:t>congue</a:t>
            </a:r>
            <a:r>
              <a:rPr lang="pt-BR" dirty="0"/>
              <a:t> </a:t>
            </a:r>
            <a:r>
              <a:rPr lang="pt-BR" dirty="0" err="1"/>
              <a:t>suscipit</a:t>
            </a:r>
            <a:r>
              <a:rPr lang="pt-BR" dirty="0"/>
              <a:t>. </a:t>
            </a:r>
            <a:r>
              <a:rPr lang="pt-BR" dirty="0" err="1"/>
              <a:t>Quisque</a:t>
            </a:r>
            <a:r>
              <a:rPr lang="pt-BR" dirty="0"/>
              <a:t> </a:t>
            </a:r>
            <a:r>
              <a:rPr lang="pt-BR" dirty="0" err="1"/>
              <a:t>scelerisque</a:t>
            </a:r>
            <a:r>
              <a:rPr lang="pt-BR" dirty="0"/>
              <a:t> </a:t>
            </a:r>
            <a:r>
              <a:rPr lang="pt-BR" dirty="0" err="1"/>
              <a:t>rutrum</a:t>
            </a:r>
            <a:r>
              <a:rPr lang="pt-BR" dirty="0"/>
              <a:t> </a:t>
            </a:r>
            <a:r>
              <a:rPr lang="pt-BR" dirty="0" err="1"/>
              <a:t>lacus</a:t>
            </a:r>
            <a:r>
              <a:rPr lang="pt-BR" dirty="0"/>
              <a:t> id </a:t>
            </a:r>
            <a:r>
              <a:rPr lang="pt-BR" dirty="0" err="1"/>
              <a:t>mollis</a:t>
            </a:r>
            <a:r>
              <a:rPr lang="pt-BR" dirty="0"/>
              <a:t>. </a:t>
            </a:r>
            <a:r>
              <a:rPr lang="pt-BR" dirty="0" err="1"/>
              <a:t>Quisque</a:t>
            </a:r>
            <a:r>
              <a:rPr lang="pt-BR" dirty="0"/>
              <a:t> </a:t>
            </a:r>
            <a:r>
              <a:rPr lang="pt-BR" dirty="0" err="1"/>
              <a:t>ullamcorper</a:t>
            </a:r>
            <a:r>
              <a:rPr lang="pt-BR" dirty="0"/>
              <a:t> </a:t>
            </a:r>
            <a:r>
              <a:rPr lang="pt-BR" dirty="0" err="1"/>
              <a:t>tortor</a:t>
            </a:r>
            <a:r>
              <a:rPr lang="pt-BR" dirty="0"/>
              <a:t> </a:t>
            </a:r>
            <a:r>
              <a:rPr lang="pt-BR" dirty="0" err="1"/>
              <a:t>sed</a:t>
            </a:r>
            <a:r>
              <a:rPr lang="pt-BR" dirty="0"/>
              <a:t> </a:t>
            </a:r>
            <a:r>
              <a:rPr lang="pt-BR" dirty="0" err="1"/>
              <a:t>odio</a:t>
            </a:r>
            <a:r>
              <a:rPr lang="pt-BR" dirty="0"/>
              <a:t> </a:t>
            </a:r>
            <a:r>
              <a:rPr lang="pt-BR" dirty="0" err="1"/>
              <a:t>consectetur</a:t>
            </a:r>
            <a:r>
              <a:rPr lang="pt-BR" dirty="0"/>
              <a:t> </a:t>
            </a:r>
            <a:r>
              <a:rPr lang="pt-BR" dirty="0" err="1"/>
              <a:t>ornare</a:t>
            </a:r>
            <a:r>
              <a:rPr lang="pt-BR" dirty="0"/>
              <a:t>. </a:t>
            </a:r>
            <a:r>
              <a:rPr lang="pt-BR" dirty="0" err="1"/>
              <a:t>Curabitur</a:t>
            </a:r>
            <a:r>
              <a:rPr lang="pt-BR" dirty="0"/>
              <a:t> </a:t>
            </a:r>
            <a:r>
              <a:rPr lang="pt-BR" dirty="0" err="1"/>
              <a:t>interdum</a:t>
            </a:r>
            <a:r>
              <a:rPr lang="pt-BR" dirty="0"/>
              <a:t> </a:t>
            </a:r>
            <a:r>
              <a:rPr lang="pt-BR" dirty="0" err="1"/>
              <a:t>odio</a:t>
            </a:r>
            <a:r>
              <a:rPr lang="pt-BR" dirty="0"/>
              <a:t> sem, </a:t>
            </a:r>
            <a:r>
              <a:rPr lang="pt-BR" dirty="0" err="1"/>
              <a:t>rhoncus</a:t>
            </a:r>
            <a:r>
              <a:rPr lang="pt-BR" dirty="0"/>
              <a:t> </a:t>
            </a:r>
            <a:r>
              <a:rPr lang="pt-BR" dirty="0" err="1"/>
              <a:t>elementum</a:t>
            </a:r>
            <a:r>
              <a:rPr lang="pt-BR" dirty="0"/>
              <a:t> ipsum </a:t>
            </a:r>
            <a:r>
              <a:rPr lang="pt-BR" dirty="0" err="1"/>
              <a:t>posuere</a:t>
            </a:r>
            <a:r>
              <a:rPr lang="pt-BR" dirty="0"/>
              <a:t> </a:t>
            </a:r>
            <a:r>
              <a:rPr lang="pt-BR" dirty="0" err="1"/>
              <a:t>euismod</a:t>
            </a:r>
            <a:r>
              <a:rPr lang="pt-BR" dirty="0"/>
              <a:t>.</a:t>
            </a:r>
          </a:p>
          <a:p>
            <a:pPr lvl="0"/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 err="1"/>
              <a:t>Lorem</a:t>
            </a:r>
            <a:r>
              <a:rPr lang="pt-BR" dirty="0"/>
              <a:t> ipsum </a:t>
            </a:r>
            <a:r>
              <a:rPr lang="pt-BR" dirty="0" err="1"/>
              <a:t>dolor</a:t>
            </a:r>
            <a:r>
              <a:rPr lang="pt-BR" dirty="0"/>
              <a:t> </a:t>
            </a:r>
            <a:r>
              <a:rPr lang="pt-BR" dirty="0" err="1"/>
              <a:t>sit</a:t>
            </a:r>
            <a:r>
              <a:rPr lang="pt-BR" dirty="0"/>
              <a:t> </a:t>
            </a:r>
            <a:r>
              <a:rPr lang="pt-BR" dirty="0" err="1"/>
              <a:t>amet</a:t>
            </a:r>
            <a:r>
              <a:rPr lang="pt-BR" dirty="0"/>
              <a:t>, </a:t>
            </a:r>
            <a:r>
              <a:rPr lang="pt-BR" dirty="0" err="1"/>
              <a:t>consectetur</a:t>
            </a:r>
            <a:r>
              <a:rPr lang="pt-BR" dirty="0"/>
              <a:t> </a:t>
            </a:r>
            <a:r>
              <a:rPr lang="pt-BR" dirty="0" err="1"/>
              <a:t>adipiscing</a:t>
            </a:r>
            <a:r>
              <a:rPr lang="pt-BR" dirty="0"/>
              <a:t> </a:t>
            </a:r>
            <a:r>
              <a:rPr lang="pt-BR" dirty="0" err="1"/>
              <a:t>elit</a:t>
            </a:r>
            <a:r>
              <a:rPr lang="pt-BR" dirty="0"/>
              <a:t>. Nam </a:t>
            </a:r>
            <a:r>
              <a:rPr lang="pt-BR" dirty="0" err="1"/>
              <a:t>at</a:t>
            </a:r>
            <a:r>
              <a:rPr lang="pt-BR" dirty="0"/>
              <a:t> </a:t>
            </a:r>
            <a:r>
              <a:rPr lang="pt-BR" dirty="0" err="1"/>
              <a:t>scelerisque</a:t>
            </a:r>
            <a:r>
              <a:rPr lang="pt-BR" dirty="0"/>
              <a:t> </a:t>
            </a:r>
            <a:r>
              <a:rPr lang="pt-BR" dirty="0" err="1"/>
              <a:t>purus</a:t>
            </a:r>
            <a:r>
              <a:rPr lang="pt-BR" dirty="0"/>
              <a:t>. </a:t>
            </a:r>
            <a:r>
              <a:rPr lang="pt-BR" dirty="0" err="1"/>
              <a:t>Integer</a:t>
            </a:r>
            <a:r>
              <a:rPr lang="pt-BR" dirty="0"/>
              <a:t> </a:t>
            </a:r>
            <a:r>
              <a:rPr lang="pt-BR" dirty="0" err="1"/>
              <a:t>interdum</a:t>
            </a:r>
            <a:r>
              <a:rPr lang="pt-BR" dirty="0"/>
              <a:t> </a:t>
            </a:r>
            <a:r>
              <a:rPr lang="pt-BR" dirty="0" err="1"/>
              <a:t>hendrerit</a:t>
            </a:r>
            <a:r>
              <a:rPr lang="pt-BR" dirty="0"/>
              <a:t> </a:t>
            </a:r>
            <a:r>
              <a:rPr lang="pt-BR" dirty="0" err="1"/>
              <a:t>diam</a:t>
            </a:r>
            <a:r>
              <a:rPr lang="pt-BR" dirty="0"/>
              <a:t> non </a:t>
            </a:r>
            <a:r>
              <a:rPr lang="pt-BR" dirty="0" err="1"/>
              <a:t>tincidunt</a:t>
            </a:r>
            <a:r>
              <a:rPr lang="pt-BR" dirty="0"/>
              <a:t>. </a:t>
            </a:r>
            <a:r>
              <a:rPr lang="pt-BR" dirty="0" err="1"/>
              <a:t>Sed</a:t>
            </a:r>
            <a:r>
              <a:rPr lang="pt-BR" dirty="0"/>
              <a:t> </a:t>
            </a:r>
            <a:r>
              <a:rPr lang="pt-BR" dirty="0" err="1"/>
              <a:t>luctus</a:t>
            </a:r>
            <a:r>
              <a:rPr lang="pt-BR" dirty="0"/>
              <a:t> </a:t>
            </a:r>
            <a:r>
              <a:rPr lang="pt-BR" dirty="0" err="1"/>
              <a:t>ex</a:t>
            </a:r>
            <a:r>
              <a:rPr lang="pt-BR" dirty="0"/>
              <a:t> </a:t>
            </a:r>
            <a:r>
              <a:rPr lang="pt-BR" dirty="0" err="1"/>
              <a:t>sit</a:t>
            </a:r>
            <a:r>
              <a:rPr lang="pt-BR" dirty="0"/>
              <a:t> </a:t>
            </a:r>
            <a:r>
              <a:rPr lang="pt-BR" dirty="0" err="1"/>
              <a:t>amet</a:t>
            </a:r>
            <a:r>
              <a:rPr lang="pt-BR" dirty="0"/>
              <a:t> </a:t>
            </a:r>
            <a:r>
              <a:rPr lang="pt-BR" dirty="0" err="1"/>
              <a:t>quam</a:t>
            </a:r>
            <a:r>
              <a:rPr lang="pt-BR" dirty="0"/>
              <a:t> </a:t>
            </a:r>
            <a:r>
              <a:rPr lang="pt-BR" dirty="0" err="1"/>
              <a:t>congue</a:t>
            </a:r>
            <a:r>
              <a:rPr lang="pt-BR" dirty="0"/>
              <a:t> </a:t>
            </a:r>
            <a:r>
              <a:rPr lang="pt-BR" dirty="0" err="1"/>
              <a:t>suscipit</a:t>
            </a:r>
            <a:r>
              <a:rPr lang="pt-BR" dirty="0"/>
              <a:t>. </a:t>
            </a:r>
            <a:r>
              <a:rPr lang="pt-BR" dirty="0" err="1"/>
              <a:t>Quisque</a:t>
            </a:r>
            <a:r>
              <a:rPr lang="pt-BR" dirty="0"/>
              <a:t> </a:t>
            </a:r>
            <a:r>
              <a:rPr lang="pt-BR" dirty="0" err="1"/>
              <a:t>scelerisque</a:t>
            </a:r>
            <a:r>
              <a:rPr lang="pt-BR" dirty="0"/>
              <a:t> </a:t>
            </a:r>
            <a:r>
              <a:rPr lang="pt-BR" dirty="0" err="1"/>
              <a:t>rutrum</a:t>
            </a:r>
            <a:r>
              <a:rPr lang="pt-BR" dirty="0"/>
              <a:t> </a:t>
            </a:r>
            <a:r>
              <a:rPr lang="pt-BR" dirty="0" err="1"/>
              <a:t>lacus</a:t>
            </a:r>
            <a:r>
              <a:rPr lang="pt-BR" dirty="0"/>
              <a:t> id </a:t>
            </a:r>
            <a:r>
              <a:rPr lang="pt-BR" dirty="0" err="1"/>
              <a:t>mollis</a:t>
            </a:r>
            <a:r>
              <a:rPr lang="pt-BR" dirty="0"/>
              <a:t>. </a:t>
            </a:r>
            <a:r>
              <a:rPr lang="pt-BR" dirty="0" err="1"/>
              <a:t>Quisque</a:t>
            </a:r>
            <a:r>
              <a:rPr lang="pt-BR" dirty="0"/>
              <a:t> </a:t>
            </a:r>
            <a:r>
              <a:rPr lang="pt-BR" dirty="0" err="1"/>
              <a:t>ullamcorper</a:t>
            </a:r>
            <a:r>
              <a:rPr lang="pt-BR" dirty="0"/>
              <a:t> </a:t>
            </a:r>
            <a:r>
              <a:rPr lang="pt-BR" dirty="0" err="1"/>
              <a:t>tortor</a:t>
            </a:r>
            <a:r>
              <a:rPr lang="pt-BR" dirty="0"/>
              <a:t> </a:t>
            </a:r>
            <a:r>
              <a:rPr lang="pt-BR" dirty="0" err="1"/>
              <a:t>sed</a:t>
            </a:r>
            <a:r>
              <a:rPr lang="pt-BR" dirty="0"/>
              <a:t> </a:t>
            </a:r>
            <a:r>
              <a:rPr lang="pt-BR" dirty="0" err="1"/>
              <a:t>odio</a:t>
            </a:r>
            <a:r>
              <a:rPr lang="pt-BR" dirty="0"/>
              <a:t> </a:t>
            </a:r>
            <a:r>
              <a:rPr lang="pt-BR" dirty="0" err="1"/>
              <a:t>consectetur</a:t>
            </a:r>
            <a:r>
              <a:rPr lang="pt-BR" dirty="0"/>
              <a:t> </a:t>
            </a:r>
            <a:r>
              <a:rPr lang="pt-BR" dirty="0" err="1"/>
              <a:t>ornare</a:t>
            </a:r>
            <a:r>
              <a:rPr lang="pt-BR" dirty="0"/>
              <a:t>. </a:t>
            </a:r>
            <a:r>
              <a:rPr lang="pt-BR" dirty="0" err="1"/>
              <a:t>Curabitur</a:t>
            </a:r>
            <a:r>
              <a:rPr lang="pt-BR" dirty="0"/>
              <a:t> </a:t>
            </a:r>
            <a:r>
              <a:rPr lang="pt-BR" dirty="0" err="1"/>
              <a:t>interdum</a:t>
            </a:r>
            <a:r>
              <a:rPr lang="pt-BR" dirty="0"/>
              <a:t> </a:t>
            </a:r>
            <a:r>
              <a:rPr lang="pt-BR" dirty="0" err="1"/>
              <a:t>odio</a:t>
            </a:r>
            <a:r>
              <a:rPr lang="pt-BR" dirty="0"/>
              <a:t> sem, </a:t>
            </a:r>
            <a:r>
              <a:rPr lang="pt-BR" dirty="0" err="1"/>
              <a:t>rhoncus</a:t>
            </a:r>
            <a:r>
              <a:rPr lang="pt-BR" dirty="0"/>
              <a:t> </a:t>
            </a:r>
            <a:r>
              <a:rPr lang="pt-BR" dirty="0" err="1"/>
              <a:t>elementum</a:t>
            </a:r>
            <a:r>
              <a:rPr lang="pt-BR" dirty="0"/>
              <a:t> ipsum </a:t>
            </a:r>
            <a:r>
              <a:rPr lang="pt-BR" dirty="0" err="1"/>
              <a:t>posuere</a:t>
            </a:r>
            <a:r>
              <a:rPr lang="pt-BR" dirty="0"/>
              <a:t> </a:t>
            </a:r>
            <a:r>
              <a:rPr lang="pt-BR" dirty="0" err="1"/>
              <a:t>euismod</a:t>
            </a:r>
            <a:r>
              <a:rPr lang="pt-BR" dirty="0"/>
              <a:t>.</a:t>
            </a:r>
          </a:p>
          <a:p>
            <a:pPr lvl="0"/>
            <a:endParaRPr lang="pt-BR" dirty="0"/>
          </a:p>
        </p:txBody>
      </p:sp>
      <p:sp>
        <p:nvSpPr>
          <p:cNvPr id="13" name="Espaço Reservado para Texto 9">
            <a:extLst>
              <a:ext uri="{FF2B5EF4-FFF2-40B4-BE49-F238E27FC236}">
                <a16:creationId xmlns:a16="http://schemas.microsoft.com/office/drawing/2014/main" id="{FB36FB87-4E37-EC44-8C11-4B582F06CC4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11225" y="897890"/>
            <a:ext cx="4148455" cy="1252855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2400" b="1" i="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457200" indent="0">
              <a:buFontTx/>
              <a:buNone/>
              <a:defRPr>
                <a:latin typeface="Input Mono" panose="02000509020000090004" pitchFamily="49" charset="0"/>
              </a:defRPr>
            </a:lvl2pPr>
            <a:lvl3pPr marL="914400" indent="0">
              <a:buFontTx/>
              <a:buNone/>
              <a:defRPr>
                <a:latin typeface="Input Mono" panose="02000509020000090004" pitchFamily="49" charset="0"/>
              </a:defRPr>
            </a:lvl3pPr>
            <a:lvl4pPr marL="1371600" indent="0">
              <a:buFontTx/>
              <a:buNone/>
              <a:defRPr>
                <a:latin typeface="Input Mono" panose="02000509020000090004" pitchFamily="49" charset="0"/>
              </a:defRPr>
            </a:lvl4pPr>
            <a:lvl5pPr marL="1828800" indent="0">
              <a:buFontTx/>
              <a:buNone/>
              <a:defRPr>
                <a:latin typeface="Input Mono" panose="02000509020000090004" pitchFamily="49" charset="0"/>
              </a:defRPr>
            </a:lvl5pPr>
          </a:lstStyle>
          <a:p>
            <a:pPr lvl="0"/>
            <a:r>
              <a:rPr lang="pt-BR" dirty="0"/>
              <a:t>TÍTULO EM ATÉ</a:t>
            </a:r>
            <a:br>
              <a:rPr lang="pt-BR" dirty="0"/>
            </a:br>
            <a:r>
              <a:rPr lang="pt-BR" dirty="0"/>
              <a:t>DUAS LINHAS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959E7B32-46E9-1847-B2F9-2DA434A6CE87}"/>
              </a:ext>
            </a:extLst>
          </p:cNvPr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571288" y="448582"/>
            <a:ext cx="176400" cy="20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55065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+ Gráfico 1/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ço Reservado para Gráfico 2">
            <a:extLst>
              <a:ext uri="{FF2B5EF4-FFF2-40B4-BE49-F238E27FC236}">
                <a16:creationId xmlns:a16="http://schemas.microsoft.com/office/drawing/2014/main" id="{1BE427E8-E76D-4D78-8984-D2A283F12558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6096000" y="1528763"/>
            <a:ext cx="5184775" cy="44561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0" i="0">
                <a:solidFill>
                  <a:schemeClr val="tx1"/>
                </a:solidFill>
                <a:latin typeface="Verdana" panose="020B0604030504040204" pitchFamily="34" charset="0"/>
              </a:defRPr>
            </a:lvl1pPr>
          </a:lstStyle>
          <a:p>
            <a:r>
              <a:rPr lang="pt-BR" dirty="0"/>
              <a:t>Gráfico</a:t>
            </a:r>
          </a:p>
        </p:txBody>
      </p:sp>
      <p:sp>
        <p:nvSpPr>
          <p:cNvPr id="7" name="Espaço Reservado para Texto 9">
            <a:extLst>
              <a:ext uri="{FF2B5EF4-FFF2-40B4-BE49-F238E27FC236}">
                <a16:creationId xmlns:a16="http://schemas.microsoft.com/office/drawing/2014/main" id="{8C82AD87-4387-E248-AB92-F35DE09F28F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11225" y="441325"/>
            <a:ext cx="4148455" cy="15466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25000"/>
              </a:lnSpc>
              <a:spcBef>
                <a:spcPts val="0"/>
              </a:spcBef>
              <a:buFontTx/>
              <a:buNone/>
              <a:defRPr sz="800" b="0" i="0" spc="3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457200" indent="0">
              <a:buFontTx/>
              <a:buNone/>
              <a:defRPr>
                <a:latin typeface="Input Mono" panose="02000509020000090004" pitchFamily="49" charset="0"/>
              </a:defRPr>
            </a:lvl2pPr>
            <a:lvl3pPr marL="914400" indent="0">
              <a:buFontTx/>
              <a:buNone/>
              <a:defRPr>
                <a:latin typeface="Input Mono" panose="02000509020000090004" pitchFamily="49" charset="0"/>
              </a:defRPr>
            </a:lvl3pPr>
            <a:lvl4pPr marL="1371600" indent="0">
              <a:buFontTx/>
              <a:buNone/>
              <a:defRPr>
                <a:latin typeface="Input Mono" panose="02000509020000090004" pitchFamily="49" charset="0"/>
              </a:defRPr>
            </a:lvl4pPr>
            <a:lvl5pPr marL="1828800" indent="0">
              <a:buFontTx/>
              <a:buNone/>
              <a:defRPr>
                <a:latin typeface="Input Mono" panose="02000509020000090004" pitchFamily="49" charset="0"/>
              </a:defRPr>
            </a:lvl5pPr>
          </a:lstStyle>
          <a:p>
            <a:pPr lvl="0"/>
            <a:r>
              <a:rPr lang="pt-BR" dirty="0"/>
              <a:t>CABEÇALHO</a:t>
            </a:r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4DC6B87D-5F28-A641-B298-340D28479479}"/>
              </a:ext>
            </a:extLst>
          </p:cNvPr>
          <p:cNvSpPr txBox="1"/>
          <p:nvPr userDrawn="1"/>
        </p:nvSpPr>
        <p:spPr>
          <a:xfrm>
            <a:off x="442913" y="441326"/>
            <a:ext cx="468312" cy="15466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l" defTabSz="685800" hangingPunct="1">
              <a:spcAft>
                <a:spcPts val="1125"/>
              </a:spcAft>
            </a:pPr>
            <a:fld id="{A9B80724-4D91-4673-9A0E-25EB49A8E810}" type="slidenum">
              <a:rPr lang="en-US" sz="800" b="0" i="0" kern="1200" spc="300" smtClean="0">
                <a:solidFill>
                  <a:schemeClr val="accent1"/>
                </a:solidFill>
                <a:latin typeface="Verdana" panose="020B0604030504040204" pitchFamily="34" charset="0"/>
                <a:ea typeface="+mn-ea"/>
                <a:cs typeface="Poppins" panose="02000000000000000000" pitchFamily="2" charset="0"/>
              </a:rPr>
              <a:pPr algn="l" defTabSz="685800" hangingPunct="1">
                <a:spcAft>
                  <a:spcPts val="1125"/>
                </a:spcAft>
              </a:pPr>
              <a:t>‹nº›</a:t>
            </a:fld>
            <a:endParaRPr lang="en-US" sz="800" b="0" i="0" kern="1200" spc="300" dirty="0">
              <a:solidFill>
                <a:schemeClr val="accent1"/>
              </a:solidFill>
              <a:latin typeface="Verdana" panose="020B0604030504040204" pitchFamily="34" charset="0"/>
              <a:ea typeface="+mn-ea"/>
              <a:cs typeface="Poppins" panose="02000000000000000000" pitchFamily="2" charset="0"/>
            </a:endParaRPr>
          </a:p>
        </p:txBody>
      </p:sp>
      <p:sp>
        <p:nvSpPr>
          <p:cNvPr id="12" name="Espaço Reservado para Texto 9">
            <a:extLst>
              <a:ext uri="{FF2B5EF4-FFF2-40B4-BE49-F238E27FC236}">
                <a16:creationId xmlns:a16="http://schemas.microsoft.com/office/drawing/2014/main" id="{B2EB62C3-FE07-EB42-AA2D-A070065EF6C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1225" y="2820203"/>
            <a:ext cx="4148455" cy="316467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50000"/>
              </a:lnSpc>
              <a:spcBef>
                <a:spcPts val="0"/>
              </a:spcBef>
              <a:buFontTx/>
              <a:buNone/>
              <a:defRPr lang="pt-BR" sz="1100" b="0" i="0" smtClean="0">
                <a:solidFill>
                  <a:schemeClr val="bg2">
                    <a:lumMod val="10000"/>
                  </a:schemeClr>
                </a:solidFill>
                <a:effectLst/>
                <a:latin typeface="Verdana" panose="020B0604030504040204" pitchFamily="34" charset="0"/>
              </a:defRPr>
            </a:lvl1pPr>
            <a:lvl2pPr marL="457200" indent="0">
              <a:buFontTx/>
              <a:buNone/>
              <a:defRPr>
                <a:latin typeface="Input Mono" panose="02000509020000090004" pitchFamily="49" charset="0"/>
              </a:defRPr>
            </a:lvl2pPr>
            <a:lvl3pPr marL="914400" indent="0">
              <a:buFontTx/>
              <a:buNone/>
              <a:defRPr>
                <a:latin typeface="Input Mono" panose="02000509020000090004" pitchFamily="49" charset="0"/>
              </a:defRPr>
            </a:lvl3pPr>
            <a:lvl4pPr marL="1371600" indent="0">
              <a:buFontTx/>
              <a:buNone/>
              <a:defRPr>
                <a:latin typeface="Input Mono" panose="02000509020000090004" pitchFamily="49" charset="0"/>
              </a:defRPr>
            </a:lvl4pPr>
            <a:lvl5pPr marL="1828800" indent="0">
              <a:buFontTx/>
              <a:buNone/>
              <a:defRPr>
                <a:latin typeface="Input Mono" panose="02000509020000090004" pitchFamily="49" charset="0"/>
              </a:defRPr>
            </a:lvl5pPr>
          </a:lstStyle>
          <a:p>
            <a:pPr lvl="0"/>
            <a:r>
              <a:rPr lang="pt-BR" dirty="0" err="1"/>
              <a:t>Lorem</a:t>
            </a:r>
            <a:r>
              <a:rPr lang="pt-BR" dirty="0"/>
              <a:t> ipsum </a:t>
            </a:r>
            <a:r>
              <a:rPr lang="pt-BR" dirty="0" err="1"/>
              <a:t>dolor</a:t>
            </a:r>
            <a:r>
              <a:rPr lang="pt-BR" dirty="0"/>
              <a:t> </a:t>
            </a:r>
            <a:r>
              <a:rPr lang="pt-BR" dirty="0" err="1"/>
              <a:t>sit</a:t>
            </a:r>
            <a:r>
              <a:rPr lang="pt-BR" dirty="0"/>
              <a:t> </a:t>
            </a:r>
            <a:r>
              <a:rPr lang="pt-BR" dirty="0" err="1"/>
              <a:t>amet</a:t>
            </a:r>
            <a:r>
              <a:rPr lang="pt-BR" dirty="0"/>
              <a:t>, </a:t>
            </a:r>
            <a:r>
              <a:rPr lang="pt-BR" dirty="0" err="1"/>
              <a:t>consectetur</a:t>
            </a:r>
            <a:r>
              <a:rPr lang="pt-BR" dirty="0"/>
              <a:t> </a:t>
            </a:r>
            <a:r>
              <a:rPr lang="pt-BR" dirty="0" err="1"/>
              <a:t>adipiscing</a:t>
            </a:r>
            <a:r>
              <a:rPr lang="pt-BR" dirty="0"/>
              <a:t> </a:t>
            </a:r>
            <a:r>
              <a:rPr lang="pt-BR" dirty="0" err="1"/>
              <a:t>elit</a:t>
            </a:r>
            <a:r>
              <a:rPr lang="pt-BR" dirty="0"/>
              <a:t>. Nam </a:t>
            </a:r>
            <a:r>
              <a:rPr lang="pt-BR" dirty="0" err="1"/>
              <a:t>at</a:t>
            </a:r>
            <a:r>
              <a:rPr lang="pt-BR" dirty="0"/>
              <a:t> </a:t>
            </a:r>
            <a:r>
              <a:rPr lang="pt-BR" dirty="0" err="1"/>
              <a:t>scelerisque</a:t>
            </a:r>
            <a:r>
              <a:rPr lang="pt-BR" dirty="0"/>
              <a:t> </a:t>
            </a:r>
            <a:r>
              <a:rPr lang="pt-BR" dirty="0" err="1"/>
              <a:t>purus</a:t>
            </a:r>
            <a:r>
              <a:rPr lang="pt-BR" dirty="0"/>
              <a:t>. </a:t>
            </a:r>
            <a:r>
              <a:rPr lang="pt-BR" dirty="0" err="1"/>
              <a:t>Integer</a:t>
            </a:r>
            <a:r>
              <a:rPr lang="pt-BR" dirty="0"/>
              <a:t> </a:t>
            </a:r>
            <a:r>
              <a:rPr lang="pt-BR" dirty="0" err="1"/>
              <a:t>interdum</a:t>
            </a:r>
            <a:r>
              <a:rPr lang="pt-BR" dirty="0"/>
              <a:t> </a:t>
            </a:r>
            <a:r>
              <a:rPr lang="pt-BR" dirty="0" err="1"/>
              <a:t>hendrerit</a:t>
            </a:r>
            <a:r>
              <a:rPr lang="pt-BR" dirty="0"/>
              <a:t> </a:t>
            </a:r>
            <a:r>
              <a:rPr lang="pt-BR" dirty="0" err="1"/>
              <a:t>diam</a:t>
            </a:r>
            <a:r>
              <a:rPr lang="pt-BR" dirty="0"/>
              <a:t> non </a:t>
            </a:r>
            <a:r>
              <a:rPr lang="pt-BR" dirty="0" err="1"/>
              <a:t>tincidunt</a:t>
            </a:r>
            <a:r>
              <a:rPr lang="pt-BR" dirty="0"/>
              <a:t>. </a:t>
            </a:r>
            <a:r>
              <a:rPr lang="pt-BR" dirty="0" err="1"/>
              <a:t>Sed</a:t>
            </a:r>
            <a:r>
              <a:rPr lang="pt-BR" dirty="0"/>
              <a:t> </a:t>
            </a:r>
            <a:r>
              <a:rPr lang="pt-BR" dirty="0" err="1"/>
              <a:t>luctus</a:t>
            </a:r>
            <a:r>
              <a:rPr lang="pt-BR" dirty="0"/>
              <a:t> </a:t>
            </a:r>
            <a:r>
              <a:rPr lang="pt-BR" dirty="0" err="1"/>
              <a:t>ex</a:t>
            </a:r>
            <a:r>
              <a:rPr lang="pt-BR" dirty="0"/>
              <a:t> </a:t>
            </a:r>
            <a:r>
              <a:rPr lang="pt-BR" dirty="0" err="1"/>
              <a:t>sit</a:t>
            </a:r>
            <a:r>
              <a:rPr lang="pt-BR" dirty="0"/>
              <a:t> </a:t>
            </a:r>
            <a:r>
              <a:rPr lang="pt-BR" dirty="0" err="1"/>
              <a:t>amet</a:t>
            </a:r>
            <a:r>
              <a:rPr lang="pt-BR" dirty="0"/>
              <a:t> </a:t>
            </a:r>
            <a:r>
              <a:rPr lang="pt-BR" dirty="0" err="1"/>
              <a:t>quam</a:t>
            </a:r>
            <a:r>
              <a:rPr lang="pt-BR" dirty="0"/>
              <a:t> </a:t>
            </a:r>
            <a:r>
              <a:rPr lang="pt-BR" dirty="0" err="1"/>
              <a:t>congue</a:t>
            </a:r>
            <a:r>
              <a:rPr lang="pt-BR" dirty="0"/>
              <a:t> </a:t>
            </a:r>
            <a:r>
              <a:rPr lang="pt-BR" dirty="0" err="1"/>
              <a:t>suscipit</a:t>
            </a:r>
            <a:r>
              <a:rPr lang="pt-BR" dirty="0"/>
              <a:t>. </a:t>
            </a:r>
            <a:r>
              <a:rPr lang="pt-BR" dirty="0" err="1"/>
              <a:t>Quisque</a:t>
            </a:r>
            <a:r>
              <a:rPr lang="pt-BR" dirty="0"/>
              <a:t> </a:t>
            </a:r>
            <a:r>
              <a:rPr lang="pt-BR" dirty="0" err="1"/>
              <a:t>scelerisque</a:t>
            </a:r>
            <a:r>
              <a:rPr lang="pt-BR" dirty="0"/>
              <a:t> </a:t>
            </a:r>
            <a:r>
              <a:rPr lang="pt-BR" dirty="0" err="1"/>
              <a:t>rutrum</a:t>
            </a:r>
            <a:r>
              <a:rPr lang="pt-BR" dirty="0"/>
              <a:t> </a:t>
            </a:r>
            <a:r>
              <a:rPr lang="pt-BR" dirty="0" err="1"/>
              <a:t>lacus</a:t>
            </a:r>
            <a:r>
              <a:rPr lang="pt-BR" dirty="0"/>
              <a:t> id </a:t>
            </a:r>
            <a:r>
              <a:rPr lang="pt-BR" dirty="0" err="1"/>
              <a:t>mollis</a:t>
            </a:r>
            <a:r>
              <a:rPr lang="pt-BR" dirty="0"/>
              <a:t>. </a:t>
            </a:r>
            <a:r>
              <a:rPr lang="pt-BR" dirty="0" err="1"/>
              <a:t>Quisque</a:t>
            </a:r>
            <a:r>
              <a:rPr lang="pt-BR" dirty="0"/>
              <a:t> </a:t>
            </a:r>
            <a:r>
              <a:rPr lang="pt-BR" dirty="0" err="1"/>
              <a:t>ullamcorper</a:t>
            </a:r>
            <a:r>
              <a:rPr lang="pt-BR" dirty="0"/>
              <a:t> </a:t>
            </a:r>
            <a:r>
              <a:rPr lang="pt-BR" dirty="0" err="1"/>
              <a:t>tortor</a:t>
            </a:r>
            <a:r>
              <a:rPr lang="pt-BR" dirty="0"/>
              <a:t> </a:t>
            </a:r>
            <a:r>
              <a:rPr lang="pt-BR" dirty="0" err="1"/>
              <a:t>sed</a:t>
            </a:r>
            <a:r>
              <a:rPr lang="pt-BR" dirty="0"/>
              <a:t> </a:t>
            </a:r>
            <a:r>
              <a:rPr lang="pt-BR" dirty="0" err="1"/>
              <a:t>odio</a:t>
            </a:r>
            <a:r>
              <a:rPr lang="pt-BR" dirty="0"/>
              <a:t> </a:t>
            </a:r>
            <a:r>
              <a:rPr lang="pt-BR" dirty="0" err="1"/>
              <a:t>consectetur</a:t>
            </a:r>
            <a:r>
              <a:rPr lang="pt-BR" dirty="0"/>
              <a:t> </a:t>
            </a:r>
            <a:r>
              <a:rPr lang="pt-BR" dirty="0" err="1"/>
              <a:t>ornare</a:t>
            </a:r>
            <a:r>
              <a:rPr lang="pt-BR" dirty="0"/>
              <a:t>. </a:t>
            </a:r>
            <a:r>
              <a:rPr lang="pt-BR" dirty="0" err="1"/>
              <a:t>Curabitur</a:t>
            </a:r>
            <a:r>
              <a:rPr lang="pt-BR" dirty="0"/>
              <a:t> </a:t>
            </a:r>
            <a:r>
              <a:rPr lang="pt-BR" dirty="0" err="1"/>
              <a:t>interdum</a:t>
            </a:r>
            <a:r>
              <a:rPr lang="pt-BR" dirty="0"/>
              <a:t> </a:t>
            </a:r>
            <a:r>
              <a:rPr lang="pt-BR" dirty="0" err="1"/>
              <a:t>odio</a:t>
            </a:r>
            <a:r>
              <a:rPr lang="pt-BR" dirty="0"/>
              <a:t> sem, </a:t>
            </a:r>
            <a:r>
              <a:rPr lang="pt-BR" dirty="0" err="1"/>
              <a:t>rhoncus</a:t>
            </a:r>
            <a:r>
              <a:rPr lang="pt-BR" dirty="0"/>
              <a:t> </a:t>
            </a:r>
            <a:r>
              <a:rPr lang="pt-BR" dirty="0" err="1"/>
              <a:t>elementum</a:t>
            </a:r>
            <a:r>
              <a:rPr lang="pt-BR" dirty="0"/>
              <a:t> ipsum </a:t>
            </a:r>
            <a:r>
              <a:rPr lang="pt-BR" dirty="0" err="1"/>
              <a:t>posuere</a:t>
            </a:r>
            <a:r>
              <a:rPr lang="pt-BR" dirty="0"/>
              <a:t> </a:t>
            </a:r>
            <a:r>
              <a:rPr lang="pt-BR" dirty="0" err="1"/>
              <a:t>euismod</a:t>
            </a:r>
            <a:r>
              <a:rPr lang="pt-BR" dirty="0"/>
              <a:t>.</a:t>
            </a:r>
          </a:p>
        </p:txBody>
      </p:sp>
      <p:sp>
        <p:nvSpPr>
          <p:cNvPr id="13" name="Espaço Reservado para Texto 9">
            <a:extLst>
              <a:ext uri="{FF2B5EF4-FFF2-40B4-BE49-F238E27FC236}">
                <a16:creationId xmlns:a16="http://schemas.microsoft.com/office/drawing/2014/main" id="{4C876DC8-A431-9544-B910-102052C0EE1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11225" y="897890"/>
            <a:ext cx="4148455" cy="1252855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2400" b="1" i="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457200" indent="0">
              <a:buFontTx/>
              <a:buNone/>
              <a:defRPr>
                <a:latin typeface="Input Mono" panose="02000509020000090004" pitchFamily="49" charset="0"/>
              </a:defRPr>
            </a:lvl2pPr>
            <a:lvl3pPr marL="914400" indent="0">
              <a:buFontTx/>
              <a:buNone/>
              <a:defRPr>
                <a:latin typeface="Input Mono" panose="02000509020000090004" pitchFamily="49" charset="0"/>
              </a:defRPr>
            </a:lvl3pPr>
            <a:lvl4pPr marL="1371600" indent="0">
              <a:buFontTx/>
              <a:buNone/>
              <a:defRPr>
                <a:latin typeface="Input Mono" panose="02000509020000090004" pitchFamily="49" charset="0"/>
              </a:defRPr>
            </a:lvl4pPr>
            <a:lvl5pPr marL="1828800" indent="0">
              <a:buFontTx/>
              <a:buNone/>
              <a:defRPr>
                <a:latin typeface="Input Mono" panose="02000509020000090004" pitchFamily="49" charset="0"/>
              </a:defRPr>
            </a:lvl5pPr>
          </a:lstStyle>
          <a:p>
            <a:pPr lvl="0"/>
            <a:r>
              <a:rPr lang="pt-BR" dirty="0"/>
              <a:t>TÍTULO EM ATÉ</a:t>
            </a:r>
            <a:br>
              <a:rPr lang="pt-BR" dirty="0"/>
            </a:br>
            <a:r>
              <a:rPr lang="pt-BR" dirty="0"/>
              <a:t>DUAS LINHAS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BB891BA6-09F7-CB4C-9373-CD7A3E2058DC}"/>
              </a:ext>
            </a:extLst>
          </p:cNvPr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571288" y="448582"/>
            <a:ext cx="176400" cy="20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47789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+ Gráfico 2/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ço Reservado para Gráfico 2">
            <a:extLst>
              <a:ext uri="{FF2B5EF4-FFF2-40B4-BE49-F238E27FC236}">
                <a16:creationId xmlns:a16="http://schemas.microsoft.com/office/drawing/2014/main" id="{3AF1D751-7B2B-4525-8F20-F6ADB89E5D7A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062154" y="1528763"/>
            <a:ext cx="7218622" cy="44561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0" i="0">
                <a:solidFill>
                  <a:schemeClr val="tx1"/>
                </a:solidFill>
                <a:latin typeface="Verdana" panose="020B0604030504040204" pitchFamily="34" charset="0"/>
              </a:defRPr>
            </a:lvl1pPr>
          </a:lstStyle>
          <a:p>
            <a:r>
              <a:rPr lang="pt-BR" dirty="0"/>
              <a:t>Gráfico</a:t>
            </a:r>
          </a:p>
        </p:txBody>
      </p:sp>
      <p:sp>
        <p:nvSpPr>
          <p:cNvPr id="7" name="Espaço Reservado para Texto 9">
            <a:extLst>
              <a:ext uri="{FF2B5EF4-FFF2-40B4-BE49-F238E27FC236}">
                <a16:creationId xmlns:a16="http://schemas.microsoft.com/office/drawing/2014/main" id="{616C6565-58AE-BD4B-B22B-FF7A09A8F50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11225" y="441325"/>
            <a:ext cx="4148455" cy="15466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25000"/>
              </a:lnSpc>
              <a:spcBef>
                <a:spcPts val="0"/>
              </a:spcBef>
              <a:buFontTx/>
              <a:buNone/>
              <a:defRPr sz="800" b="0" i="0" spc="3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457200" indent="0">
              <a:buFontTx/>
              <a:buNone/>
              <a:defRPr>
                <a:latin typeface="Input Mono" panose="02000509020000090004" pitchFamily="49" charset="0"/>
              </a:defRPr>
            </a:lvl2pPr>
            <a:lvl3pPr marL="914400" indent="0">
              <a:buFontTx/>
              <a:buNone/>
              <a:defRPr>
                <a:latin typeface="Input Mono" panose="02000509020000090004" pitchFamily="49" charset="0"/>
              </a:defRPr>
            </a:lvl3pPr>
            <a:lvl4pPr marL="1371600" indent="0">
              <a:buFontTx/>
              <a:buNone/>
              <a:defRPr>
                <a:latin typeface="Input Mono" panose="02000509020000090004" pitchFamily="49" charset="0"/>
              </a:defRPr>
            </a:lvl4pPr>
            <a:lvl5pPr marL="1828800" indent="0">
              <a:buFontTx/>
              <a:buNone/>
              <a:defRPr>
                <a:latin typeface="Input Mono" panose="02000509020000090004" pitchFamily="49" charset="0"/>
              </a:defRPr>
            </a:lvl5pPr>
          </a:lstStyle>
          <a:p>
            <a:pPr lvl="0"/>
            <a:r>
              <a:rPr lang="pt-BR" dirty="0"/>
              <a:t>CABEÇALHO</a:t>
            </a:r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9772BA50-B25B-BA45-BC6B-A5FE45995278}"/>
              </a:ext>
            </a:extLst>
          </p:cNvPr>
          <p:cNvSpPr txBox="1"/>
          <p:nvPr userDrawn="1"/>
        </p:nvSpPr>
        <p:spPr>
          <a:xfrm>
            <a:off x="442913" y="441326"/>
            <a:ext cx="468312" cy="15466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l" defTabSz="685800" hangingPunct="1">
              <a:spcAft>
                <a:spcPts val="1125"/>
              </a:spcAft>
            </a:pPr>
            <a:fld id="{A9B80724-4D91-4673-9A0E-25EB49A8E810}" type="slidenum">
              <a:rPr lang="en-US" sz="800" b="0" i="0" kern="1200" spc="300" smtClean="0">
                <a:solidFill>
                  <a:schemeClr val="accent1"/>
                </a:solidFill>
                <a:latin typeface="Verdana" panose="020B0604030504040204" pitchFamily="34" charset="0"/>
                <a:ea typeface="+mn-ea"/>
                <a:cs typeface="Poppins" panose="02000000000000000000" pitchFamily="2" charset="0"/>
              </a:rPr>
              <a:pPr algn="l" defTabSz="685800" hangingPunct="1">
                <a:spcAft>
                  <a:spcPts val="1125"/>
                </a:spcAft>
              </a:pPr>
              <a:t>‹nº›</a:t>
            </a:fld>
            <a:endParaRPr lang="en-US" sz="800" b="0" i="0" kern="1200" spc="300" dirty="0">
              <a:solidFill>
                <a:schemeClr val="accent1"/>
              </a:solidFill>
              <a:latin typeface="Verdana" panose="020B0604030504040204" pitchFamily="34" charset="0"/>
              <a:ea typeface="+mn-ea"/>
              <a:cs typeface="Poppins" panose="02000000000000000000" pitchFamily="2" charset="0"/>
            </a:endParaRPr>
          </a:p>
        </p:txBody>
      </p:sp>
      <p:sp>
        <p:nvSpPr>
          <p:cNvPr id="10" name="Espaço Reservado para Texto 9">
            <a:extLst>
              <a:ext uri="{FF2B5EF4-FFF2-40B4-BE49-F238E27FC236}">
                <a16:creationId xmlns:a16="http://schemas.microsoft.com/office/drawing/2014/main" id="{3FECC038-D483-BE44-B18F-41E8E94C165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11225" y="897890"/>
            <a:ext cx="2488681" cy="1252855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800" b="1" i="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457200" indent="0">
              <a:buFontTx/>
              <a:buNone/>
              <a:defRPr>
                <a:latin typeface="Input Mono" panose="02000509020000090004" pitchFamily="49" charset="0"/>
              </a:defRPr>
            </a:lvl2pPr>
            <a:lvl3pPr marL="914400" indent="0">
              <a:buFontTx/>
              <a:buNone/>
              <a:defRPr>
                <a:latin typeface="Input Mono" panose="02000509020000090004" pitchFamily="49" charset="0"/>
              </a:defRPr>
            </a:lvl3pPr>
            <a:lvl4pPr marL="1371600" indent="0">
              <a:buFontTx/>
              <a:buNone/>
              <a:defRPr>
                <a:latin typeface="Input Mono" panose="02000509020000090004" pitchFamily="49" charset="0"/>
              </a:defRPr>
            </a:lvl4pPr>
            <a:lvl5pPr marL="1828800" indent="0">
              <a:buFontTx/>
              <a:buNone/>
              <a:defRPr>
                <a:latin typeface="Input Mono" panose="02000509020000090004" pitchFamily="49" charset="0"/>
              </a:defRPr>
            </a:lvl5pPr>
          </a:lstStyle>
          <a:p>
            <a:pPr lvl="0"/>
            <a:r>
              <a:rPr lang="pt-BR" dirty="0"/>
              <a:t>TÍTULO EM ATÉ DUAS LINHAS</a:t>
            </a:r>
          </a:p>
        </p:txBody>
      </p:sp>
      <p:sp>
        <p:nvSpPr>
          <p:cNvPr id="11" name="Espaço Reservado para Texto 9">
            <a:extLst>
              <a:ext uri="{FF2B5EF4-FFF2-40B4-BE49-F238E27FC236}">
                <a16:creationId xmlns:a16="http://schemas.microsoft.com/office/drawing/2014/main" id="{0FEA0957-5E2C-1440-B154-C61ECF87A05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1226" y="2820203"/>
            <a:ext cx="2488680" cy="316467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50000"/>
              </a:lnSpc>
              <a:spcBef>
                <a:spcPts val="0"/>
              </a:spcBef>
              <a:buFontTx/>
              <a:buNone/>
              <a:defRPr lang="pt-BR" sz="1100" b="0" i="0" smtClean="0">
                <a:solidFill>
                  <a:schemeClr val="bg2">
                    <a:lumMod val="10000"/>
                  </a:schemeClr>
                </a:solidFill>
                <a:effectLst/>
                <a:latin typeface="Verdana" panose="020B0604030504040204" pitchFamily="34" charset="0"/>
              </a:defRPr>
            </a:lvl1pPr>
            <a:lvl2pPr marL="457200" indent="0">
              <a:buFontTx/>
              <a:buNone/>
              <a:defRPr>
                <a:latin typeface="Input Mono" panose="02000509020000090004" pitchFamily="49" charset="0"/>
              </a:defRPr>
            </a:lvl2pPr>
            <a:lvl3pPr marL="914400" indent="0">
              <a:buFontTx/>
              <a:buNone/>
              <a:defRPr>
                <a:latin typeface="Input Mono" panose="02000509020000090004" pitchFamily="49" charset="0"/>
              </a:defRPr>
            </a:lvl3pPr>
            <a:lvl4pPr marL="1371600" indent="0">
              <a:buFontTx/>
              <a:buNone/>
              <a:defRPr>
                <a:latin typeface="Input Mono" panose="02000509020000090004" pitchFamily="49" charset="0"/>
              </a:defRPr>
            </a:lvl4pPr>
            <a:lvl5pPr marL="1828800" indent="0">
              <a:buFontTx/>
              <a:buNone/>
              <a:defRPr>
                <a:latin typeface="Input Mono" panose="02000509020000090004" pitchFamily="49" charset="0"/>
              </a:defRPr>
            </a:lvl5pPr>
          </a:lstStyle>
          <a:p>
            <a:pPr lvl="0"/>
            <a:r>
              <a:rPr lang="pt-BR" dirty="0" err="1"/>
              <a:t>Lorem</a:t>
            </a:r>
            <a:r>
              <a:rPr lang="pt-BR" dirty="0"/>
              <a:t> ipsum </a:t>
            </a:r>
            <a:r>
              <a:rPr lang="pt-BR" dirty="0" err="1"/>
              <a:t>dolor</a:t>
            </a:r>
            <a:r>
              <a:rPr lang="pt-BR" dirty="0"/>
              <a:t> </a:t>
            </a:r>
            <a:r>
              <a:rPr lang="pt-BR" dirty="0" err="1"/>
              <a:t>sit</a:t>
            </a:r>
            <a:r>
              <a:rPr lang="pt-BR" dirty="0"/>
              <a:t> </a:t>
            </a:r>
            <a:r>
              <a:rPr lang="pt-BR" dirty="0" err="1"/>
              <a:t>amet</a:t>
            </a:r>
            <a:r>
              <a:rPr lang="pt-BR" dirty="0"/>
              <a:t>, </a:t>
            </a:r>
            <a:r>
              <a:rPr lang="pt-BR" dirty="0" err="1"/>
              <a:t>consectetur</a:t>
            </a:r>
            <a:r>
              <a:rPr lang="pt-BR" dirty="0"/>
              <a:t> </a:t>
            </a:r>
            <a:r>
              <a:rPr lang="pt-BR" dirty="0" err="1"/>
              <a:t>adipiscing</a:t>
            </a:r>
            <a:r>
              <a:rPr lang="pt-BR" dirty="0"/>
              <a:t> </a:t>
            </a:r>
            <a:r>
              <a:rPr lang="pt-BR" dirty="0" err="1"/>
              <a:t>elit</a:t>
            </a:r>
            <a:r>
              <a:rPr lang="pt-BR" dirty="0"/>
              <a:t>. Nam </a:t>
            </a:r>
            <a:r>
              <a:rPr lang="pt-BR" dirty="0" err="1"/>
              <a:t>at</a:t>
            </a:r>
            <a:r>
              <a:rPr lang="pt-BR" dirty="0"/>
              <a:t> </a:t>
            </a:r>
            <a:r>
              <a:rPr lang="pt-BR" dirty="0" err="1"/>
              <a:t>scelerisque</a:t>
            </a:r>
            <a:r>
              <a:rPr lang="pt-BR" dirty="0"/>
              <a:t> </a:t>
            </a:r>
            <a:r>
              <a:rPr lang="pt-BR" dirty="0" err="1"/>
              <a:t>purus</a:t>
            </a:r>
            <a:r>
              <a:rPr lang="pt-BR" dirty="0"/>
              <a:t>. </a:t>
            </a:r>
            <a:r>
              <a:rPr lang="pt-BR" dirty="0" err="1"/>
              <a:t>Integer</a:t>
            </a:r>
            <a:r>
              <a:rPr lang="pt-BR" dirty="0"/>
              <a:t> </a:t>
            </a:r>
            <a:r>
              <a:rPr lang="pt-BR" dirty="0" err="1"/>
              <a:t>interdum</a:t>
            </a:r>
            <a:r>
              <a:rPr lang="pt-BR" dirty="0"/>
              <a:t> </a:t>
            </a:r>
            <a:r>
              <a:rPr lang="pt-BR" dirty="0" err="1"/>
              <a:t>hendrerit</a:t>
            </a:r>
            <a:r>
              <a:rPr lang="pt-BR" dirty="0"/>
              <a:t> </a:t>
            </a:r>
            <a:r>
              <a:rPr lang="pt-BR" dirty="0" err="1"/>
              <a:t>diam</a:t>
            </a:r>
            <a:r>
              <a:rPr lang="pt-BR" dirty="0"/>
              <a:t> non </a:t>
            </a:r>
            <a:r>
              <a:rPr lang="pt-BR" dirty="0" err="1"/>
              <a:t>tincidunt</a:t>
            </a:r>
            <a:r>
              <a:rPr lang="pt-BR" dirty="0"/>
              <a:t>. </a:t>
            </a:r>
            <a:r>
              <a:rPr lang="pt-BR" dirty="0" err="1"/>
              <a:t>Sed</a:t>
            </a:r>
            <a:r>
              <a:rPr lang="pt-BR" dirty="0"/>
              <a:t> </a:t>
            </a:r>
            <a:r>
              <a:rPr lang="pt-BR" dirty="0" err="1"/>
              <a:t>luctus</a:t>
            </a:r>
            <a:r>
              <a:rPr lang="pt-BR" dirty="0"/>
              <a:t> </a:t>
            </a:r>
            <a:r>
              <a:rPr lang="pt-BR" dirty="0" err="1"/>
              <a:t>ex</a:t>
            </a:r>
            <a:r>
              <a:rPr lang="pt-BR" dirty="0"/>
              <a:t> </a:t>
            </a:r>
            <a:r>
              <a:rPr lang="pt-BR" dirty="0" err="1"/>
              <a:t>sit</a:t>
            </a:r>
            <a:r>
              <a:rPr lang="pt-BR" dirty="0"/>
              <a:t> </a:t>
            </a:r>
            <a:r>
              <a:rPr lang="pt-BR" dirty="0" err="1"/>
              <a:t>amet</a:t>
            </a:r>
            <a:r>
              <a:rPr lang="pt-BR" dirty="0"/>
              <a:t> </a:t>
            </a:r>
            <a:r>
              <a:rPr lang="pt-BR" dirty="0" err="1"/>
              <a:t>quam</a:t>
            </a:r>
            <a:r>
              <a:rPr lang="pt-BR" dirty="0"/>
              <a:t> </a:t>
            </a:r>
            <a:r>
              <a:rPr lang="pt-BR" dirty="0" err="1"/>
              <a:t>congue</a:t>
            </a:r>
            <a:r>
              <a:rPr lang="pt-BR" dirty="0"/>
              <a:t> </a:t>
            </a:r>
            <a:r>
              <a:rPr lang="pt-BR" dirty="0" err="1"/>
              <a:t>suscipit</a:t>
            </a:r>
            <a:endParaRPr lang="pt-BR" dirty="0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DC52EF6D-1292-5F40-A1F3-C2AAC44A7C96}"/>
              </a:ext>
            </a:extLst>
          </p:cNvPr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571288" y="448582"/>
            <a:ext cx="176400" cy="20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80026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áfic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ço Reservado para Gráfico 2">
            <a:extLst>
              <a:ext uri="{FF2B5EF4-FFF2-40B4-BE49-F238E27FC236}">
                <a16:creationId xmlns:a16="http://schemas.microsoft.com/office/drawing/2014/main" id="{3AF1D751-7B2B-4525-8F20-F6ADB89E5D7A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911225" y="1528763"/>
            <a:ext cx="10369551" cy="44561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0" i="0">
                <a:solidFill>
                  <a:schemeClr val="tx1"/>
                </a:solidFill>
                <a:latin typeface="Verdana" panose="020B0604030504040204" pitchFamily="34" charset="0"/>
              </a:defRPr>
            </a:lvl1pPr>
          </a:lstStyle>
          <a:p>
            <a:r>
              <a:rPr lang="pt-BR" dirty="0"/>
              <a:t>Gráfico</a:t>
            </a:r>
          </a:p>
        </p:txBody>
      </p:sp>
      <p:sp>
        <p:nvSpPr>
          <p:cNvPr id="5" name="Espaço Reservado para Texto 9">
            <a:extLst>
              <a:ext uri="{FF2B5EF4-FFF2-40B4-BE49-F238E27FC236}">
                <a16:creationId xmlns:a16="http://schemas.microsoft.com/office/drawing/2014/main" id="{5152F336-7695-E641-B918-02D0115453F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11225" y="441325"/>
            <a:ext cx="4148455" cy="15466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25000"/>
              </a:lnSpc>
              <a:spcBef>
                <a:spcPts val="0"/>
              </a:spcBef>
              <a:buFontTx/>
              <a:buNone/>
              <a:defRPr sz="800" b="0" i="0" spc="3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457200" indent="0">
              <a:buFontTx/>
              <a:buNone/>
              <a:defRPr>
                <a:latin typeface="Input Mono" panose="02000509020000090004" pitchFamily="49" charset="0"/>
              </a:defRPr>
            </a:lvl2pPr>
            <a:lvl3pPr marL="914400" indent="0">
              <a:buFontTx/>
              <a:buNone/>
              <a:defRPr>
                <a:latin typeface="Input Mono" panose="02000509020000090004" pitchFamily="49" charset="0"/>
              </a:defRPr>
            </a:lvl3pPr>
            <a:lvl4pPr marL="1371600" indent="0">
              <a:buFontTx/>
              <a:buNone/>
              <a:defRPr>
                <a:latin typeface="Input Mono" panose="02000509020000090004" pitchFamily="49" charset="0"/>
              </a:defRPr>
            </a:lvl4pPr>
            <a:lvl5pPr marL="1828800" indent="0">
              <a:buFontTx/>
              <a:buNone/>
              <a:defRPr>
                <a:latin typeface="Input Mono" panose="02000509020000090004" pitchFamily="49" charset="0"/>
              </a:defRPr>
            </a:lvl5pPr>
          </a:lstStyle>
          <a:p>
            <a:pPr lvl="0"/>
            <a:r>
              <a:rPr lang="pt-BR" dirty="0"/>
              <a:t>CABEÇALHO</a:t>
            </a:r>
          </a:p>
        </p:txBody>
      </p:sp>
      <p:sp>
        <p:nvSpPr>
          <p:cNvPr id="6" name="TextBox 3">
            <a:extLst>
              <a:ext uri="{FF2B5EF4-FFF2-40B4-BE49-F238E27FC236}">
                <a16:creationId xmlns:a16="http://schemas.microsoft.com/office/drawing/2014/main" id="{88BF165A-C1AA-554A-AA49-60C74EDF16B9}"/>
              </a:ext>
            </a:extLst>
          </p:cNvPr>
          <p:cNvSpPr txBox="1"/>
          <p:nvPr userDrawn="1"/>
        </p:nvSpPr>
        <p:spPr>
          <a:xfrm>
            <a:off x="442913" y="441326"/>
            <a:ext cx="468312" cy="15466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l" defTabSz="685800" hangingPunct="1">
              <a:spcAft>
                <a:spcPts val="1125"/>
              </a:spcAft>
            </a:pPr>
            <a:fld id="{A9B80724-4D91-4673-9A0E-25EB49A8E810}" type="slidenum">
              <a:rPr lang="en-US" sz="800" b="0" i="0" kern="1200" spc="300" smtClean="0">
                <a:solidFill>
                  <a:schemeClr val="accent1"/>
                </a:solidFill>
                <a:latin typeface="Verdana" panose="020B0604030504040204" pitchFamily="34" charset="0"/>
                <a:ea typeface="+mn-ea"/>
                <a:cs typeface="Poppins" panose="02000000000000000000" pitchFamily="2" charset="0"/>
              </a:rPr>
              <a:pPr algn="l" defTabSz="685800" hangingPunct="1">
                <a:spcAft>
                  <a:spcPts val="1125"/>
                </a:spcAft>
              </a:pPr>
              <a:t>‹nº›</a:t>
            </a:fld>
            <a:endParaRPr lang="en-US" sz="800" b="0" i="0" kern="1200" spc="300" dirty="0">
              <a:solidFill>
                <a:schemeClr val="accent1"/>
              </a:solidFill>
              <a:latin typeface="Verdana" panose="020B0604030504040204" pitchFamily="34" charset="0"/>
              <a:ea typeface="+mn-ea"/>
              <a:cs typeface="Poppins" panose="02000000000000000000" pitchFamily="2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1A444E34-8BBB-5C49-9C89-C583CBA40C67}"/>
              </a:ext>
            </a:extLst>
          </p:cNvPr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571288" y="448582"/>
            <a:ext cx="176400" cy="20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977297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ço Reservado para Tabela 2">
            <a:extLst>
              <a:ext uri="{FF2B5EF4-FFF2-40B4-BE49-F238E27FC236}">
                <a16:creationId xmlns:a16="http://schemas.microsoft.com/office/drawing/2014/main" id="{F128CAC5-FDD3-C849-9075-D2AAF59AED32}"/>
              </a:ext>
            </a:extLst>
          </p:cNvPr>
          <p:cNvSpPr>
            <a:spLocks noGrp="1"/>
          </p:cNvSpPr>
          <p:nvPr>
            <p:ph type="tbl" sz="quarter" idx="19" hasCustomPrompt="1"/>
          </p:nvPr>
        </p:nvSpPr>
        <p:spPr>
          <a:xfrm>
            <a:off x="911225" y="1517649"/>
            <a:ext cx="10369550" cy="446722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0" i="0">
                <a:solidFill>
                  <a:schemeClr val="tx1"/>
                </a:solidFill>
                <a:latin typeface="Verdana" panose="020B0604030504040204" pitchFamily="34" charset="0"/>
              </a:defRPr>
            </a:lvl1pPr>
          </a:lstStyle>
          <a:p>
            <a:r>
              <a:rPr lang="pt-BR" dirty="0"/>
              <a:t>Tabela</a:t>
            </a:r>
          </a:p>
        </p:txBody>
      </p:sp>
      <p:sp>
        <p:nvSpPr>
          <p:cNvPr id="5" name="Espaço Reservado para Texto 9">
            <a:extLst>
              <a:ext uri="{FF2B5EF4-FFF2-40B4-BE49-F238E27FC236}">
                <a16:creationId xmlns:a16="http://schemas.microsoft.com/office/drawing/2014/main" id="{05CF63D0-1E7C-CF49-B3F8-E748E985DF3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11225" y="441325"/>
            <a:ext cx="4148455" cy="15466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25000"/>
              </a:lnSpc>
              <a:spcBef>
                <a:spcPts val="0"/>
              </a:spcBef>
              <a:buFontTx/>
              <a:buNone/>
              <a:defRPr sz="800" b="0" i="0" spc="3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457200" indent="0">
              <a:buFontTx/>
              <a:buNone/>
              <a:defRPr>
                <a:latin typeface="Input Mono" panose="02000509020000090004" pitchFamily="49" charset="0"/>
              </a:defRPr>
            </a:lvl2pPr>
            <a:lvl3pPr marL="914400" indent="0">
              <a:buFontTx/>
              <a:buNone/>
              <a:defRPr>
                <a:latin typeface="Input Mono" panose="02000509020000090004" pitchFamily="49" charset="0"/>
              </a:defRPr>
            </a:lvl3pPr>
            <a:lvl4pPr marL="1371600" indent="0">
              <a:buFontTx/>
              <a:buNone/>
              <a:defRPr>
                <a:latin typeface="Input Mono" panose="02000509020000090004" pitchFamily="49" charset="0"/>
              </a:defRPr>
            </a:lvl4pPr>
            <a:lvl5pPr marL="1828800" indent="0">
              <a:buFontTx/>
              <a:buNone/>
              <a:defRPr>
                <a:latin typeface="Input Mono" panose="02000509020000090004" pitchFamily="49" charset="0"/>
              </a:defRPr>
            </a:lvl5pPr>
          </a:lstStyle>
          <a:p>
            <a:pPr lvl="0"/>
            <a:r>
              <a:rPr lang="pt-BR" dirty="0"/>
              <a:t>CABEÇALHO</a:t>
            </a:r>
          </a:p>
        </p:txBody>
      </p:sp>
      <p:sp>
        <p:nvSpPr>
          <p:cNvPr id="6" name="TextBox 3">
            <a:extLst>
              <a:ext uri="{FF2B5EF4-FFF2-40B4-BE49-F238E27FC236}">
                <a16:creationId xmlns:a16="http://schemas.microsoft.com/office/drawing/2014/main" id="{0C139E90-3ADB-1741-A05B-F64588BB659D}"/>
              </a:ext>
            </a:extLst>
          </p:cNvPr>
          <p:cNvSpPr txBox="1"/>
          <p:nvPr userDrawn="1"/>
        </p:nvSpPr>
        <p:spPr>
          <a:xfrm>
            <a:off x="442913" y="441326"/>
            <a:ext cx="468312" cy="15466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l" defTabSz="685800" hangingPunct="1">
              <a:spcAft>
                <a:spcPts val="1125"/>
              </a:spcAft>
            </a:pPr>
            <a:fld id="{A9B80724-4D91-4673-9A0E-25EB49A8E810}" type="slidenum">
              <a:rPr lang="en-US" sz="800" b="0" i="0" kern="1200" spc="300" smtClean="0">
                <a:solidFill>
                  <a:schemeClr val="accent1"/>
                </a:solidFill>
                <a:latin typeface="Verdana" panose="020B0604030504040204" pitchFamily="34" charset="0"/>
                <a:ea typeface="+mn-ea"/>
                <a:cs typeface="Poppins" panose="02000000000000000000" pitchFamily="2" charset="0"/>
              </a:rPr>
              <a:pPr algn="l" defTabSz="685800" hangingPunct="1">
                <a:spcAft>
                  <a:spcPts val="1125"/>
                </a:spcAft>
              </a:pPr>
              <a:t>‹nº›</a:t>
            </a:fld>
            <a:endParaRPr lang="en-US" sz="800" b="0" i="0" kern="1200" spc="300" dirty="0">
              <a:solidFill>
                <a:schemeClr val="accent1"/>
              </a:solidFill>
              <a:latin typeface="Verdana" panose="020B0604030504040204" pitchFamily="34" charset="0"/>
              <a:ea typeface="+mn-ea"/>
              <a:cs typeface="Poppins" panose="02000000000000000000" pitchFamily="2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1E4F22AC-609B-4040-BA9E-2A5B8CFE8E1E}"/>
              </a:ext>
            </a:extLst>
          </p:cNvPr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571288" y="448582"/>
            <a:ext cx="176400" cy="20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421574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+ Tabela 2/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ço Reservado para Tabela 2">
            <a:extLst>
              <a:ext uri="{FF2B5EF4-FFF2-40B4-BE49-F238E27FC236}">
                <a16:creationId xmlns:a16="http://schemas.microsoft.com/office/drawing/2014/main" id="{FB5FB5A0-7458-3844-B974-43747E8D3282}"/>
              </a:ext>
            </a:extLst>
          </p:cNvPr>
          <p:cNvSpPr>
            <a:spLocks noGrp="1"/>
          </p:cNvSpPr>
          <p:nvPr>
            <p:ph type="tbl" sz="quarter" idx="19" hasCustomPrompt="1"/>
          </p:nvPr>
        </p:nvSpPr>
        <p:spPr>
          <a:xfrm>
            <a:off x="4062151" y="1517649"/>
            <a:ext cx="7218623" cy="446722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0" i="0">
                <a:solidFill>
                  <a:schemeClr val="tx1"/>
                </a:solidFill>
                <a:latin typeface="Verdana" panose="020B0604030504040204" pitchFamily="34" charset="0"/>
              </a:defRPr>
            </a:lvl1pPr>
          </a:lstStyle>
          <a:p>
            <a:r>
              <a:rPr lang="pt-BR" dirty="0"/>
              <a:t>Tabela</a:t>
            </a:r>
          </a:p>
        </p:txBody>
      </p:sp>
      <p:sp>
        <p:nvSpPr>
          <p:cNvPr id="7" name="Espaço Reservado para Texto 9">
            <a:extLst>
              <a:ext uri="{FF2B5EF4-FFF2-40B4-BE49-F238E27FC236}">
                <a16:creationId xmlns:a16="http://schemas.microsoft.com/office/drawing/2014/main" id="{4F9AD630-24E6-6047-A95E-B9AD1FCF0D7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11225" y="441325"/>
            <a:ext cx="4148455" cy="15466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25000"/>
              </a:lnSpc>
              <a:spcBef>
                <a:spcPts val="0"/>
              </a:spcBef>
              <a:buFontTx/>
              <a:buNone/>
              <a:defRPr sz="800" b="0" i="0" spc="3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457200" indent="0">
              <a:buFontTx/>
              <a:buNone/>
              <a:defRPr>
                <a:latin typeface="Input Mono" panose="02000509020000090004" pitchFamily="49" charset="0"/>
              </a:defRPr>
            </a:lvl2pPr>
            <a:lvl3pPr marL="914400" indent="0">
              <a:buFontTx/>
              <a:buNone/>
              <a:defRPr>
                <a:latin typeface="Input Mono" panose="02000509020000090004" pitchFamily="49" charset="0"/>
              </a:defRPr>
            </a:lvl3pPr>
            <a:lvl4pPr marL="1371600" indent="0">
              <a:buFontTx/>
              <a:buNone/>
              <a:defRPr>
                <a:latin typeface="Input Mono" panose="02000509020000090004" pitchFamily="49" charset="0"/>
              </a:defRPr>
            </a:lvl4pPr>
            <a:lvl5pPr marL="1828800" indent="0">
              <a:buFontTx/>
              <a:buNone/>
              <a:defRPr>
                <a:latin typeface="Input Mono" panose="02000509020000090004" pitchFamily="49" charset="0"/>
              </a:defRPr>
            </a:lvl5pPr>
          </a:lstStyle>
          <a:p>
            <a:pPr lvl="0"/>
            <a:r>
              <a:rPr lang="pt-BR" dirty="0"/>
              <a:t>CABEÇALHO</a:t>
            </a:r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5AF22030-B232-8344-9D5D-7FC8D60F269C}"/>
              </a:ext>
            </a:extLst>
          </p:cNvPr>
          <p:cNvSpPr txBox="1"/>
          <p:nvPr userDrawn="1"/>
        </p:nvSpPr>
        <p:spPr>
          <a:xfrm>
            <a:off x="442913" y="441326"/>
            <a:ext cx="468312" cy="15466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l" defTabSz="685800" hangingPunct="1">
              <a:spcAft>
                <a:spcPts val="1125"/>
              </a:spcAft>
            </a:pPr>
            <a:fld id="{A9B80724-4D91-4673-9A0E-25EB49A8E810}" type="slidenum">
              <a:rPr lang="en-US" sz="800" b="0" i="0" kern="1200" spc="300" smtClean="0">
                <a:solidFill>
                  <a:schemeClr val="accent1"/>
                </a:solidFill>
                <a:latin typeface="Verdana" panose="020B0604030504040204" pitchFamily="34" charset="0"/>
                <a:ea typeface="+mn-ea"/>
                <a:cs typeface="Poppins" panose="02000000000000000000" pitchFamily="2" charset="0"/>
              </a:rPr>
              <a:pPr algn="l" defTabSz="685800" hangingPunct="1">
                <a:spcAft>
                  <a:spcPts val="1125"/>
                </a:spcAft>
              </a:pPr>
              <a:t>‹nº›</a:t>
            </a:fld>
            <a:endParaRPr lang="en-US" sz="800" b="0" i="0" kern="1200" spc="300" dirty="0">
              <a:solidFill>
                <a:schemeClr val="accent1"/>
              </a:solidFill>
              <a:latin typeface="Verdana" panose="020B0604030504040204" pitchFamily="34" charset="0"/>
              <a:ea typeface="+mn-ea"/>
              <a:cs typeface="Poppins" panose="02000000000000000000" pitchFamily="2" charset="0"/>
            </a:endParaRPr>
          </a:p>
        </p:txBody>
      </p:sp>
      <p:sp>
        <p:nvSpPr>
          <p:cNvPr id="9" name="Espaço Reservado para Texto 9">
            <a:extLst>
              <a:ext uri="{FF2B5EF4-FFF2-40B4-BE49-F238E27FC236}">
                <a16:creationId xmlns:a16="http://schemas.microsoft.com/office/drawing/2014/main" id="{3FAD2DF5-F7FA-DD45-BD14-89A0B5CFE3E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11225" y="897890"/>
            <a:ext cx="2488681" cy="1252855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800" b="1" i="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457200" indent="0">
              <a:buFontTx/>
              <a:buNone/>
              <a:defRPr>
                <a:latin typeface="Input Mono" panose="02000509020000090004" pitchFamily="49" charset="0"/>
              </a:defRPr>
            </a:lvl2pPr>
            <a:lvl3pPr marL="914400" indent="0">
              <a:buFontTx/>
              <a:buNone/>
              <a:defRPr>
                <a:latin typeface="Input Mono" panose="02000509020000090004" pitchFamily="49" charset="0"/>
              </a:defRPr>
            </a:lvl3pPr>
            <a:lvl4pPr marL="1371600" indent="0">
              <a:buFontTx/>
              <a:buNone/>
              <a:defRPr>
                <a:latin typeface="Input Mono" panose="02000509020000090004" pitchFamily="49" charset="0"/>
              </a:defRPr>
            </a:lvl4pPr>
            <a:lvl5pPr marL="1828800" indent="0">
              <a:buFontTx/>
              <a:buNone/>
              <a:defRPr>
                <a:latin typeface="Input Mono" panose="02000509020000090004" pitchFamily="49" charset="0"/>
              </a:defRPr>
            </a:lvl5pPr>
          </a:lstStyle>
          <a:p>
            <a:pPr lvl="0"/>
            <a:r>
              <a:rPr lang="pt-BR" dirty="0"/>
              <a:t>TÍTULO EM ATÉ DUAS LINHAS</a:t>
            </a:r>
          </a:p>
        </p:txBody>
      </p:sp>
      <p:sp>
        <p:nvSpPr>
          <p:cNvPr id="10" name="Espaço Reservado para Texto 9">
            <a:extLst>
              <a:ext uri="{FF2B5EF4-FFF2-40B4-BE49-F238E27FC236}">
                <a16:creationId xmlns:a16="http://schemas.microsoft.com/office/drawing/2014/main" id="{664254C6-8BAB-834A-8DD5-B33B4D307C1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1226" y="2820203"/>
            <a:ext cx="2488680" cy="316467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50000"/>
              </a:lnSpc>
              <a:spcBef>
                <a:spcPts val="0"/>
              </a:spcBef>
              <a:buFontTx/>
              <a:buNone/>
              <a:defRPr lang="pt-BR" sz="1100" b="0" i="0" smtClean="0">
                <a:solidFill>
                  <a:schemeClr val="bg2">
                    <a:lumMod val="10000"/>
                  </a:schemeClr>
                </a:solidFill>
                <a:effectLst/>
                <a:latin typeface="Verdana" panose="020B0604030504040204" pitchFamily="34" charset="0"/>
              </a:defRPr>
            </a:lvl1pPr>
            <a:lvl2pPr marL="457200" indent="0">
              <a:buFontTx/>
              <a:buNone/>
              <a:defRPr>
                <a:latin typeface="Input Mono" panose="02000509020000090004" pitchFamily="49" charset="0"/>
              </a:defRPr>
            </a:lvl2pPr>
            <a:lvl3pPr marL="914400" indent="0">
              <a:buFontTx/>
              <a:buNone/>
              <a:defRPr>
                <a:latin typeface="Input Mono" panose="02000509020000090004" pitchFamily="49" charset="0"/>
              </a:defRPr>
            </a:lvl3pPr>
            <a:lvl4pPr marL="1371600" indent="0">
              <a:buFontTx/>
              <a:buNone/>
              <a:defRPr>
                <a:latin typeface="Input Mono" panose="02000509020000090004" pitchFamily="49" charset="0"/>
              </a:defRPr>
            </a:lvl4pPr>
            <a:lvl5pPr marL="1828800" indent="0">
              <a:buFontTx/>
              <a:buNone/>
              <a:defRPr>
                <a:latin typeface="Input Mono" panose="02000509020000090004" pitchFamily="49" charset="0"/>
              </a:defRPr>
            </a:lvl5pPr>
          </a:lstStyle>
          <a:p>
            <a:pPr lvl="0"/>
            <a:r>
              <a:rPr lang="pt-BR" dirty="0" err="1"/>
              <a:t>Lorem</a:t>
            </a:r>
            <a:r>
              <a:rPr lang="pt-BR" dirty="0"/>
              <a:t> ipsum </a:t>
            </a:r>
            <a:r>
              <a:rPr lang="pt-BR" dirty="0" err="1"/>
              <a:t>dolor</a:t>
            </a:r>
            <a:r>
              <a:rPr lang="pt-BR" dirty="0"/>
              <a:t> </a:t>
            </a:r>
            <a:r>
              <a:rPr lang="pt-BR" dirty="0" err="1"/>
              <a:t>sit</a:t>
            </a:r>
            <a:r>
              <a:rPr lang="pt-BR" dirty="0"/>
              <a:t> </a:t>
            </a:r>
            <a:r>
              <a:rPr lang="pt-BR" dirty="0" err="1"/>
              <a:t>amet</a:t>
            </a:r>
            <a:r>
              <a:rPr lang="pt-BR" dirty="0"/>
              <a:t>, </a:t>
            </a:r>
            <a:r>
              <a:rPr lang="pt-BR" dirty="0" err="1"/>
              <a:t>consectetur</a:t>
            </a:r>
            <a:r>
              <a:rPr lang="pt-BR" dirty="0"/>
              <a:t> </a:t>
            </a:r>
            <a:r>
              <a:rPr lang="pt-BR" dirty="0" err="1"/>
              <a:t>adipiscing</a:t>
            </a:r>
            <a:r>
              <a:rPr lang="pt-BR" dirty="0"/>
              <a:t> </a:t>
            </a:r>
            <a:r>
              <a:rPr lang="pt-BR" dirty="0" err="1"/>
              <a:t>elit</a:t>
            </a:r>
            <a:r>
              <a:rPr lang="pt-BR" dirty="0"/>
              <a:t>. Nam </a:t>
            </a:r>
            <a:r>
              <a:rPr lang="pt-BR" dirty="0" err="1"/>
              <a:t>at</a:t>
            </a:r>
            <a:r>
              <a:rPr lang="pt-BR" dirty="0"/>
              <a:t> </a:t>
            </a:r>
            <a:r>
              <a:rPr lang="pt-BR" dirty="0" err="1"/>
              <a:t>scelerisque</a:t>
            </a:r>
            <a:r>
              <a:rPr lang="pt-BR" dirty="0"/>
              <a:t> </a:t>
            </a:r>
            <a:r>
              <a:rPr lang="pt-BR" dirty="0" err="1"/>
              <a:t>purus</a:t>
            </a:r>
            <a:r>
              <a:rPr lang="pt-BR" dirty="0"/>
              <a:t>. </a:t>
            </a:r>
            <a:r>
              <a:rPr lang="pt-BR" dirty="0" err="1"/>
              <a:t>Integer</a:t>
            </a:r>
            <a:r>
              <a:rPr lang="pt-BR" dirty="0"/>
              <a:t> </a:t>
            </a:r>
            <a:r>
              <a:rPr lang="pt-BR" dirty="0" err="1"/>
              <a:t>interdum</a:t>
            </a:r>
            <a:r>
              <a:rPr lang="pt-BR" dirty="0"/>
              <a:t> </a:t>
            </a:r>
            <a:r>
              <a:rPr lang="pt-BR" dirty="0" err="1"/>
              <a:t>hendrerit</a:t>
            </a:r>
            <a:r>
              <a:rPr lang="pt-BR" dirty="0"/>
              <a:t> </a:t>
            </a:r>
            <a:r>
              <a:rPr lang="pt-BR" dirty="0" err="1"/>
              <a:t>diam</a:t>
            </a:r>
            <a:r>
              <a:rPr lang="pt-BR" dirty="0"/>
              <a:t> non </a:t>
            </a:r>
            <a:r>
              <a:rPr lang="pt-BR" dirty="0" err="1"/>
              <a:t>tincidunt</a:t>
            </a:r>
            <a:r>
              <a:rPr lang="pt-BR" dirty="0"/>
              <a:t>. </a:t>
            </a:r>
            <a:r>
              <a:rPr lang="pt-BR" dirty="0" err="1"/>
              <a:t>Sed</a:t>
            </a:r>
            <a:r>
              <a:rPr lang="pt-BR" dirty="0"/>
              <a:t> </a:t>
            </a:r>
            <a:r>
              <a:rPr lang="pt-BR" dirty="0" err="1"/>
              <a:t>luctus</a:t>
            </a:r>
            <a:r>
              <a:rPr lang="pt-BR" dirty="0"/>
              <a:t> </a:t>
            </a:r>
            <a:r>
              <a:rPr lang="pt-BR" dirty="0" err="1"/>
              <a:t>ex</a:t>
            </a:r>
            <a:r>
              <a:rPr lang="pt-BR" dirty="0"/>
              <a:t> </a:t>
            </a:r>
            <a:r>
              <a:rPr lang="pt-BR" dirty="0" err="1"/>
              <a:t>sit</a:t>
            </a:r>
            <a:r>
              <a:rPr lang="pt-BR" dirty="0"/>
              <a:t> </a:t>
            </a:r>
            <a:r>
              <a:rPr lang="pt-BR" dirty="0" err="1"/>
              <a:t>amet</a:t>
            </a:r>
            <a:r>
              <a:rPr lang="pt-BR" dirty="0"/>
              <a:t> </a:t>
            </a:r>
            <a:r>
              <a:rPr lang="pt-BR" dirty="0" err="1"/>
              <a:t>quam</a:t>
            </a:r>
            <a:r>
              <a:rPr lang="pt-BR" dirty="0"/>
              <a:t> </a:t>
            </a:r>
            <a:r>
              <a:rPr lang="pt-BR" dirty="0" err="1"/>
              <a:t>congue</a:t>
            </a:r>
            <a:r>
              <a:rPr lang="pt-BR" dirty="0"/>
              <a:t> </a:t>
            </a:r>
            <a:r>
              <a:rPr lang="pt-BR" dirty="0" err="1"/>
              <a:t>suscipit</a:t>
            </a:r>
            <a:endParaRPr lang="pt-BR" dirty="0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8922FDB5-D0C3-D948-A298-6272116EAEF4}"/>
              </a:ext>
            </a:extLst>
          </p:cNvPr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571288" y="448582"/>
            <a:ext cx="176400" cy="20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848660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radecimento 0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ço Reservado para Texto 9">
            <a:extLst>
              <a:ext uri="{FF2B5EF4-FFF2-40B4-BE49-F238E27FC236}">
                <a16:creationId xmlns:a16="http://schemas.microsoft.com/office/drawing/2014/main" id="{1B6B2FF5-C03E-324E-8F92-90ED57A02D2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18791" y="2168525"/>
            <a:ext cx="4961309" cy="126047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4800" b="1" i="0">
                <a:solidFill>
                  <a:schemeClr val="bg1"/>
                </a:solidFill>
                <a:latin typeface="Verdana" panose="020B0604030504040204" pitchFamily="34" charset="0"/>
              </a:defRPr>
            </a:lvl1pPr>
            <a:lvl2pPr marL="457200" indent="0">
              <a:buFontTx/>
              <a:buNone/>
              <a:defRPr>
                <a:latin typeface="Input Mono" panose="02000509020000090004" pitchFamily="49" charset="0"/>
              </a:defRPr>
            </a:lvl2pPr>
            <a:lvl3pPr marL="914400" indent="0">
              <a:buFontTx/>
              <a:buNone/>
              <a:defRPr>
                <a:latin typeface="Input Mono" panose="02000509020000090004" pitchFamily="49" charset="0"/>
              </a:defRPr>
            </a:lvl3pPr>
            <a:lvl4pPr marL="1371600" indent="0">
              <a:buFontTx/>
              <a:buNone/>
              <a:defRPr>
                <a:latin typeface="Input Mono" panose="02000509020000090004" pitchFamily="49" charset="0"/>
              </a:defRPr>
            </a:lvl4pPr>
            <a:lvl5pPr marL="1828800" indent="0">
              <a:buFontTx/>
              <a:buNone/>
              <a:defRPr>
                <a:latin typeface="Input Mono" panose="02000509020000090004" pitchFamily="49" charset="0"/>
              </a:defRPr>
            </a:lvl5pPr>
          </a:lstStyle>
          <a:p>
            <a:pPr lvl="0"/>
            <a:r>
              <a:rPr lang="pt-BR" dirty="0"/>
              <a:t>Obrigado</a:t>
            </a:r>
          </a:p>
        </p:txBody>
      </p:sp>
      <p:sp>
        <p:nvSpPr>
          <p:cNvPr id="14" name="Espaço Reservado para Texto 9">
            <a:extLst>
              <a:ext uri="{FF2B5EF4-FFF2-40B4-BE49-F238E27FC236}">
                <a16:creationId xmlns:a16="http://schemas.microsoft.com/office/drawing/2014/main" id="{C05329EE-7D98-EA49-9ED6-4D4FB09232A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8791" y="4591679"/>
            <a:ext cx="2476872" cy="1400175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50000"/>
              </a:lnSpc>
              <a:spcBef>
                <a:spcPts val="0"/>
              </a:spcBef>
              <a:buFontTx/>
              <a:buNone/>
              <a:defRPr lang="pt-BR" sz="800" b="0" i="0" smtClean="0">
                <a:solidFill>
                  <a:schemeClr val="bg1"/>
                </a:solidFill>
                <a:effectLst/>
                <a:latin typeface="Verdana" panose="020B0604030504040204" pitchFamily="34" charset="0"/>
              </a:defRPr>
            </a:lvl1pPr>
            <a:lvl2pPr marL="457200" indent="0">
              <a:buFontTx/>
              <a:buNone/>
              <a:defRPr>
                <a:latin typeface="Input Mono" panose="02000509020000090004" pitchFamily="49" charset="0"/>
              </a:defRPr>
            </a:lvl2pPr>
            <a:lvl3pPr marL="914400" indent="0">
              <a:buFontTx/>
              <a:buNone/>
              <a:defRPr>
                <a:latin typeface="Input Mono" panose="02000509020000090004" pitchFamily="49" charset="0"/>
              </a:defRPr>
            </a:lvl3pPr>
            <a:lvl4pPr marL="1371600" indent="0">
              <a:buFontTx/>
              <a:buNone/>
              <a:defRPr>
                <a:latin typeface="Input Mono" panose="02000509020000090004" pitchFamily="49" charset="0"/>
              </a:defRPr>
            </a:lvl4pPr>
            <a:lvl5pPr marL="1828800" indent="0">
              <a:buFontTx/>
              <a:buNone/>
              <a:defRPr>
                <a:latin typeface="Input Mono" panose="02000509020000090004" pitchFamily="49" charset="0"/>
              </a:defRPr>
            </a:lvl5pPr>
          </a:lstStyle>
          <a:p>
            <a:pPr lvl="0"/>
            <a:r>
              <a:rPr lang="pt-BR" dirty="0"/>
              <a:t>T. 11 00000 0000</a:t>
            </a:r>
          </a:p>
          <a:p>
            <a:pPr lvl="0"/>
            <a:endParaRPr lang="pt-BR" dirty="0"/>
          </a:p>
          <a:p>
            <a:pPr lvl="0"/>
            <a:r>
              <a:rPr lang="pt-BR" dirty="0"/>
              <a:t>Av. </a:t>
            </a:r>
            <a:r>
              <a:rPr lang="pt-BR" dirty="0" err="1"/>
              <a:t>Murchid</a:t>
            </a:r>
            <a:r>
              <a:rPr lang="pt-BR" dirty="0"/>
              <a:t> </a:t>
            </a:r>
            <a:r>
              <a:rPr lang="pt-BR" dirty="0" err="1"/>
              <a:t>Homsi</a:t>
            </a:r>
            <a:r>
              <a:rPr lang="pt-BR" dirty="0"/>
              <a:t>, 1404</a:t>
            </a:r>
          </a:p>
          <a:p>
            <a:pPr lvl="0"/>
            <a:r>
              <a:rPr lang="pt-BR" dirty="0"/>
              <a:t>Vila Diniz, São José do Rio Preto - SP </a:t>
            </a:r>
          </a:p>
          <a:p>
            <a:pPr lvl="0"/>
            <a:r>
              <a:rPr lang="pt-BR" dirty="0"/>
              <a:t>15013 000</a:t>
            </a:r>
          </a:p>
          <a:p>
            <a:pPr lvl="0"/>
            <a:endParaRPr lang="pt-BR" dirty="0"/>
          </a:p>
          <a:p>
            <a:pPr lvl="0"/>
            <a:r>
              <a:rPr lang="pt-BR" dirty="0" err="1"/>
              <a:t>rodobens.com.br</a:t>
            </a:r>
            <a:endParaRPr lang="pt-BR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DCC5BF1-4076-F94D-A082-98C5FBCF751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5186" y="441325"/>
            <a:ext cx="1353600" cy="215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930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 gráfica A 0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ço Reservado para Texto 9">
            <a:extLst>
              <a:ext uri="{FF2B5EF4-FFF2-40B4-BE49-F238E27FC236}">
                <a16:creationId xmlns:a16="http://schemas.microsoft.com/office/drawing/2014/main" id="{8DF6BA35-3BD3-3044-82ED-ADC0AF8E881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17620" y="3576586"/>
            <a:ext cx="3917906" cy="42993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25000"/>
              </a:lnSpc>
              <a:spcBef>
                <a:spcPts val="0"/>
              </a:spcBef>
              <a:buFontTx/>
              <a:buNone/>
              <a:defRPr sz="12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 marL="457200" indent="0">
              <a:buFontTx/>
              <a:buNone/>
              <a:defRPr>
                <a:latin typeface="Input Mono" panose="02000509020000090004" pitchFamily="49" charset="0"/>
              </a:defRPr>
            </a:lvl2pPr>
            <a:lvl3pPr marL="914400" indent="0">
              <a:buFontTx/>
              <a:buNone/>
              <a:defRPr>
                <a:latin typeface="Input Mono" panose="02000509020000090004" pitchFamily="49" charset="0"/>
              </a:defRPr>
            </a:lvl3pPr>
            <a:lvl4pPr marL="1371600" indent="0">
              <a:buFontTx/>
              <a:buNone/>
              <a:defRPr>
                <a:latin typeface="Input Mono" panose="02000509020000090004" pitchFamily="49" charset="0"/>
              </a:defRPr>
            </a:lvl4pPr>
            <a:lvl5pPr marL="1828800" indent="0">
              <a:buFontTx/>
              <a:buNone/>
              <a:defRPr>
                <a:latin typeface="Input Mono" panose="02000509020000090004" pitchFamily="49" charset="0"/>
              </a:defRPr>
            </a:lvl5pPr>
          </a:lstStyle>
          <a:p>
            <a:pPr lvl="0"/>
            <a:r>
              <a:rPr lang="pt-BR" dirty="0"/>
              <a:t>Subtítulo em até</a:t>
            </a:r>
            <a:br>
              <a:rPr lang="pt-BR" dirty="0"/>
            </a:br>
            <a:r>
              <a:rPr lang="pt-BR" dirty="0"/>
              <a:t>duas linhas.</a:t>
            </a:r>
          </a:p>
        </p:txBody>
      </p:sp>
      <p:sp>
        <p:nvSpPr>
          <p:cNvPr id="11" name="Espaço Reservado para Texto 9">
            <a:extLst>
              <a:ext uri="{FF2B5EF4-FFF2-40B4-BE49-F238E27FC236}">
                <a16:creationId xmlns:a16="http://schemas.microsoft.com/office/drawing/2014/main" id="{94C29752-7175-514B-A5AC-8773D9368D1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17620" y="4591671"/>
            <a:ext cx="3917906" cy="125513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25000"/>
              </a:lnSpc>
              <a:spcBef>
                <a:spcPts val="0"/>
              </a:spcBef>
              <a:buFontTx/>
              <a:buNone/>
              <a:defRPr sz="800" b="0" i="0" spc="0">
                <a:solidFill>
                  <a:schemeClr val="accent3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 marL="457200" indent="0">
              <a:buFontTx/>
              <a:buNone/>
              <a:defRPr>
                <a:latin typeface="Input Mono" panose="02000509020000090004" pitchFamily="49" charset="0"/>
              </a:defRPr>
            </a:lvl2pPr>
            <a:lvl3pPr marL="914400" indent="0">
              <a:buFontTx/>
              <a:buNone/>
              <a:defRPr>
                <a:latin typeface="Input Mono" panose="02000509020000090004" pitchFamily="49" charset="0"/>
              </a:defRPr>
            </a:lvl3pPr>
            <a:lvl4pPr marL="1371600" indent="0">
              <a:buFontTx/>
              <a:buNone/>
              <a:defRPr>
                <a:latin typeface="Input Mono" panose="02000509020000090004" pitchFamily="49" charset="0"/>
              </a:defRPr>
            </a:lvl4pPr>
            <a:lvl5pPr marL="1828800" indent="0">
              <a:buFontTx/>
              <a:buNone/>
              <a:defRPr>
                <a:latin typeface="Input Mono" panose="02000509020000090004" pitchFamily="49" charset="0"/>
              </a:defRPr>
            </a:lvl5pPr>
          </a:lstStyle>
          <a:p>
            <a:pPr lvl="0"/>
            <a:r>
              <a:rPr lang="pt-BR" dirty="0"/>
              <a:t>00.00.0000</a:t>
            </a:r>
          </a:p>
        </p:txBody>
      </p:sp>
      <p:sp>
        <p:nvSpPr>
          <p:cNvPr id="12" name="Espaço Reservado para Texto 9">
            <a:extLst>
              <a:ext uri="{FF2B5EF4-FFF2-40B4-BE49-F238E27FC236}">
                <a16:creationId xmlns:a16="http://schemas.microsoft.com/office/drawing/2014/main" id="{D90BA0EE-B1B6-4445-84F1-F40F94D5416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17620" y="2168525"/>
            <a:ext cx="4314780" cy="126047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3200" b="1" i="0">
                <a:solidFill>
                  <a:schemeClr val="bg1"/>
                </a:solidFill>
                <a:latin typeface="Verdana" panose="020B0604030504040204" pitchFamily="34" charset="0"/>
              </a:defRPr>
            </a:lvl1pPr>
            <a:lvl2pPr marL="457200" indent="0">
              <a:buFontTx/>
              <a:buNone/>
              <a:defRPr>
                <a:latin typeface="Input Mono" panose="02000509020000090004" pitchFamily="49" charset="0"/>
              </a:defRPr>
            </a:lvl2pPr>
            <a:lvl3pPr marL="914400" indent="0">
              <a:buFontTx/>
              <a:buNone/>
              <a:defRPr>
                <a:latin typeface="Input Mono" panose="02000509020000090004" pitchFamily="49" charset="0"/>
              </a:defRPr>
            </a:lvl3pPr>
            <a:lvl4pPr marL="1371600" indent="0">
              <a:buFontTx/>
              <a:buNone/>
              <a:defRPr>
                <a:latin typeface="Input Mono" panose="02000509020000090004" pitchFamily="49" charset="0"/>
              </a:defRPr>
            </a:lvl4pPr>
            <a:lvl5pPr marL="1828800" indent="0">
              <a:buFontTx/>
              <a:buNone/>
              <a:defRPr>
                <a:latin typeface="Input Mono" panose="02000509020000090004" pitchFamily="49" charset="0"/>
              </a:defRPr>
            </a:lvl5pPr>
          </a:lstStyle>
          <a:p>
            <a:pPr lvl="0"/>
            <a:r>
              <a:rPr lang="pt-BR" dirty="0"/>
              <a:t>TÍTULO EM ATÉ</a:t>
            </a:r>
            <a:br>
              <a:rPr lang="pt-BR" dirty="0"/>
            </a:br>
            <a:r>
              <a:rPr lang="pt-BR" dirty="0"/>
              <a:t>DUAS LINHAS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028C809-3A29-A442-A88D-91BA3E78EC5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5186" y="441325"/>
            <a:ext cx="1357083" cy="21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136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2976" userDrawn="1">
          <p15:clr>
            <a:srgbClr val="FBAE40"/>
          </p15:clr>
        </p15:guide>
        <p15:guide id="4" pos="7680" userDrawn="1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radecimento 0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ço Reservado para Texto 9">
            <a:extLst>
              <a:ext uri="{FF2B5EF4-FFF2-40B4-BE49-F238E27FC236}">
                <a16:creationId xmlns:a16="http://schemas.microsoft.com/office/drawing/2014/main" id="{1B6B2FF5-C03E-324E-8F92-90ED57A02D2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18791" y="2168525"/>
            <a:ext cx="4961309" cy="126047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4800" b="1" i="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457200" indent="0">
              <a:buFontTx/>
              <a:buNone/>
              <a:defRPr>
                <a:latin typeface="Input Mono" panose="02000509020000090004" pitchFamily="49" charset="0"/>
              </a:defRPr>
            </a:lvl2pPr>
            <a:lvl3pPr marL="914400" indent="0">
              <a:buFontTx/>
              <a:buNone/>
              <a:defRPr>
                <a:latin typeface="Input Mono" panose="02000509020000090004" pitchFamily="49" charset="0"/>
              </a:defRPr>
            </a:lvl3pPr>
            <a:lvl4pPr marL="1371600" indent="0">
              <a:buFontTx/>
              <a:buNone/>
              <a:defRPr>
                <a:latin typeface="Input Mono" panose="02000509020000090004" pitchFamily="49" charset="0"/>
              </a:defRPr>
            </a:lvl4pPr>
            <a:lvl5pPr marL="1828800" indent="0">
              <a:buFontTx/>
              <a:buNone/>
              <a:defRPr>
                <a:latin typeface="Input Mono" panose="02000509020000090004" pitchFamily="49" charset="0"/>
              </a:defRPr>
            </a:lvl5pPr>
          </a:lstStyle>
          <a:p>
            <a:pPr lvl="0"/>
            <a:r>
              <a:rPr lang="pt-BR" dirty="0"/>
              <a:t>Obrigado</a:t>
            </a:r>
          </a:p>
        </p:txBody>
      </p:sp>
      <p:sp>
        <p:nvSpPr>
          <p:cNvPr id="14" name="Espaço Reservado para Texto 9">
            <a:extLst>
              <a:ext uri="{FF2B5EF4-FFF2-40B4-BE49-F238E27FC236}">
                <a16:creationId xmlns:a16="http://schemas.microsoft.com/office/drawing/2014/main" id="{C05329EE-7D98-EA49-9ED6-4D4FB09232A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8791" y="4591679"/>
            <a:ext cx="2476872" cy="1400175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50000"/>
              </a:lnSpc>
              <a:spcBef>
                <a:spcPts val="0"/>
              </a:spcBef>
              <a:buFontTx/>
              <a:buNone/>
              <a:defRPr lang="pt-BR" sz="800" b="0" i="0" smtClean="0">
                <a:solidFill>
                  <a:schemeClr val="tx1"/>
                </a:solidFill>
                <a:effectLst/>
                <a:latin typeface="Verdana" panose="020B0604030504040204" pitchFamily="34" charset="0"/>
              </a:defRPr>
            </a:lvl1pPr>
            <a:lvl2pPr marL="457200" indent="0">
              <a:buFontTx/>
              <a:buNone/>
              <a:defRPr>
                <a:latin typeface="Input Mono" panose="02000509020000090004" pitchFamily="49" charset="0"/>
              </a:defRPr>
            </a:lvl2pPr>
            <a:lvl3pPr marL="914400" indent="0">
              <a:buFontTx/>
              <a:buNone/>
              <a:defRPr>
                <a:latin typeface="Input Mono" panose="02000509020000090004" pitchFamily="49" charset="0"/>
              </a:defRPr>
            </a:lvl3pPr>
            <a:lvl4pPr marL="1371600" indent="0">
              <a:buFontTx/>
              <a:buNone/>
              <a:defRPr>
                <a:latin typeface="Input Mono" panose="02000509020000090004" pitchFamily="49" charset="0"/>
              </a:defRPr>
            </a:lvl4pPr>
            <a:lvl5pPr marL="1828800" indent="0">
              <a:buFontTx/>
              <a:buNone/>
              <a:defRPr>
                <a:latin typeface="Input Mono" panose="02000509020000090004" pitchFamily="49" charset="0"/>
              </a:defRPr>
            </a:lvl5pPr>
          </a:lstStyle>
          <a:p>
            <a:pPr lvl="0"/>
            <a:r>
              <a:rPr lang="pt-BR" dirty="0"/>
              <a:t>T. 11 00000 0000</a:t>
            </a:r>
          </a:p>
          <a:p>
            <a:pPr lvl="0"/>
            <a:endParaRPr lang="pt-BR" dirty="0"/>
          </a:p>
          <a:p>
            <a:pPr lvl="0"/>
            <a:r>
              <a:rPr lang="pt-BR" dirty="0"/>
              <a:t>Av. </a:t>
            </a:r>
            <a:r>
              <a:rPr lang="pt-BR" dirty="0" err="1"/>
              <a:t>Murchid</a:t>
            </a:r>
            <a:r>
              <a:rPr lang="pt-BR" dirty="0"/>
              <a:t> </a:t>
            </a:r>
            <a:r>
              <a:rPr lang="pt-BR" dirty="0" err="1"/>
              <a:t>Homsi</a:t>
            </a:r>
            <a:r>
              <a:rPr lang="pt-BR" dirty="0"/>
              <a:t>, 1404</a:t>
            </a:r>
          </a:p>
          <a:p>
            <a:pPr lvl="0"/>
            <a:r>
              <a:rPr lang="pt-BR" dirty="0"/>
              <a:t>Vila Diniz, São José do Rio Preto - SP </a:t>
            </a:r>
          </a:p>
          <a:p>
            <a:pPr lvl="0"/>
            <a:r>
              <a:rPr lang="pt-BR" dirty="0"/>
              <a:t>15013 000</a:t>
            </a:r>
          </a:p>
          <a:p>
            <a:pPr lvl="0"/>
            <a:endParaRPr lang="pt-BR" dirty="0"/>
          </a:p>
          <a:p>
            <a:pPr lvl="0"/>
            <a:r>
              <a:rPr lang="pt-BR" dirty="0" err="1"/>
              <a:t>rodobens.com.br</a:t>
            </a:r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0E29AE5-1D09-3440-87A5-DC4E0DA8910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5186" y="441325"/>
            <a:ext cx="1353600" cy="215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123497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radecimento 0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ço Reservado para Texto 9">
            <a:extLst>
              <a:ext uri="{FF2B5EF4-FFF2-40B4-BE49-F238E27FC236}">
                <a16:creationId xmlns:a16="http://schemas.microsoft.com/office/drawing/2014/main" id="{1B6B2FF5-C03E-324E-8F92-90ED57A02D2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18791" y="2168525"/>
            <a:ext cx="4961309" cy="126047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4800" b="1" i="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457200" indent="0">
              <a:buFontTx/>
              <a:buNone/>
              <a:defRPr>
                <a:latin typeface="Input Mono" panose="02000509020000090004" pitchFamily="49" charset="0"/>
              </a:defRPr>
            </a:lvl2pPr>
            <a:lvl3pPr marL="914400" indent="0">
              <a:buFontTx/>
              <a:buNone/>
              <a:defRPr>
                <a:latin typeface="Input Mono" panose="02000509020000090004" pitchFamily="49" charset="0"/>
              </a:defRPr>
            </a:lvl3pPr>
            <a:lvl4pPr marL="1371600" indent="0">
              <a:buFontTx/>
              <a:buNone/>
              <a:defRPr>
                <a:latin typeface="Input Mono" panose="02000509020000090004" pitchFamily="49" charset="0"/>
              </a:defRPr>
            </a:lvl4pPr>
            <a:lvl5pPr marL="1828800" indent="0">
              <a:buFontTx/>
              <a:buNone/>
              <a:defRPr>
                <a:latin typeface="Input Mono" panose="02000509020000090004" pitchFamily="49" charset="0"/>
              </a:defRPr>
            </a:lvl5pPr>
          </a:lstStyle>
          <a:p>
            <a:pPr lvl="0"/>
            <a:r>
              <a:rPr lang="pt-BR" dirty="0"/>
              <a:t>Obrigado</a:t>
            </a:r>
          </a:p>
        </p:txBody>
      </p:sp>
      <p:sp>
        <p:nvSpPr>
          <p:cNvPr id="14" name="Espaço Reservado para Texto 9">
            <a:extLst>
              <a:ext uri="{FF2B5EF4-FFF2-40B4-BE49-F238E27FC236}">
                <a16:creationId xmlns:a16="http://schemas.microsoft.com/office/drawing/2014/main" id="{C05329EE-7D98-EA49-9ED6-4D4FB09232A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8791" y="4591679"/>
            <a:ext cx="2476872" cy="1400175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50000"/>
              </a:lnSpc>
              <a:spcBef>
                <a:spcPts val="0"/>
              </a:spcBef>
              <a:buFontTx/>
              <a:buNone/>
              <a:defRPr lang="pt-BR" sz="800" b="0" i="0" smtClean="0">
                <a:solidFill>
                  <a:schemeClr val="tx1"/>
                </a:solidFill>
                <a:effectLst/>
                <a:latin typeface="Verdana" panose="020B0604030504040204" pitchFamily="34" charset="0"/>
              </a:defRPr>
            </a:lvl1pPr>
            <a:lvl2pPr marL="457200" indent="0">
              <a:buFontTx/>
              <a:buNone/>
              <a:defRPr>
                <a:latin typeface="Input Mono" panose="02000509020000090004" pitchFamily="49" charset="0"/>
              </a:defRPr>
            </a:lvl2pPr>
            <a:lvl3pPr marL="914400" indent="0">
              <a:buFontTx/>
              <a:buNone/>
              <a:defRPr>
                <a:latin typeface="Input Mono" panose="02000509020000090004" pitchFamily="49" charset="0"/>
              </a:defRPr>
            </a:lvl3pPr>
            <a:lvl4pPr marL="1371600" indent="0">
              <a:buFontTx/>
              <a:buNone/>
              <a:defRPr>
                <a:latin typeface="Input Mono" panose="02000509020000090004" pitchFamily="49" charset="0"/>
              </a:defRPr>
            </a:lvl4pPr>
            <a:lvl5pPr marL="1828800" indent="0">
              <a:buFontTx/>
              <a:buNone/>
              <a:defRPr>
                <a:latin typeface="Input Mono" panose="02000509020000090004" pitchFamily="49" charset="0"/>
              </a:defRPr>
            </a:lvl5pPr>
          </a:lstStyle>
          <a:p>
            <a:pPr lvl="0"/>
            <a:r>
              <a:rPr lang="pt-BR" dirty="0"/>
              <a:t>T. 11 00000 0000</a:t>
            </a:r>
          </a:p>
          <a:p>
            <a:pPr lvl="0"/>
            <a:endParaRPr lang="pt-BR" dirty="0"/>
          </a:p>
          <a:p>
            <a:pPr lvl="0"/>
            <a:r>
              <a:rPr lang="pt-BR" dirty="0"/>
              <a:t>Av. </a:t>
            </a:r>
            <a:r>
              <a:rPr lang="pt-BR" dirty="0" err="1"/>
              <a:t>Murchid</a:t>
            </a:r>
            <a:r>
              <a:rPr lang="pt-BR" dirty="0"/>
              <a:t> </a:t>
            </a:r>
            <a:r>
              <a:rPr lang="pt-BR" dirty="0" err="1"/>
              <a:t>Homsi</a:t>
            </a:r>
            <a:r>
              <a:rPr lang="pt-BR" dirty="0"/>
              <a:t>, 1404</a:t>
            </a:r>
          </a:p>
          <a:p>
            <a:pPr lvl="0"/>
            <a:r>
              <a:rPr lang="pt-BR" dirty="0"/>
              <a:t>Vila Diniz, São José do Rio Preto - SP </a:t>
            </a:r>
          </a:p>
          <a:p>
            <a:pPr lvl="0"/>
            <a:r>
              <a:rPr lang="pt-BR" dirty="0"/>
              <a:t>15013 000</a:t>
            </a:r>
          </a:p>
          <a:p>
            <a:pPr lvl="0"/>
            <a:endParaRPr lang="pt-BR" dirty="0"/>
          </a:p>
          <a:p>
            <a:pPr lvl="0"/>
            <a:r>
              <a:rPr lang="pt-BR" dirty="0" err="1"/>
              <a:t>rodobens.com.br</a:t>
            </a:r>
            <a:endParaRPr lang="pt-BR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E926593D-D0A3-E14E-B2EC-FBA15BA5657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5186" y="441325"/>
            <a:ext cx="1353600" cy="215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414935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radecimento + Fot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ço Reservado para Texto 9">
            <a:extLst>
              <a:ext uri="{FF2B5EF4-FFF2-40B4-BE49-F238E27FC236}">
                <a16:creationId xmlns:a16="http://schemas.microsoft.com/office/drawing/2014/main" id="{1B6B2FF5-C03E-324E-8F92-90ED57A02D2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18791" y="2168525"/>
            <a:ext cx="4961309" cy="126047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4800" b="1" i="0">
                <a:solidFill>
                  <a:schemeClr val="bg1"/>
                </a:solidFill>
                <a:latin typeface="Verdana" panose="020B0604030504040204" pitchFamily="34" charset="0"/>
              </a:defRPr>
            </a:lvl1pPr>
            <a:lvl2pPr marL="457200" indent="0">
              <a:buFontTx/>
              <a:buNone/>
              <a:defRPr>
                <a:latin typeface="Input Mono" panose="02000509020000090004" pitchFamily="49" charset="0"/>
              </a:defRPr>
            </a:lvl2pPr>
            <a:lvl3pPr marL="914400" indent="0">
              <a:buFontTx/>
              <a:buNone/>
              <a:defRPr>
                <a:latin typeface="Input Mono" panose="02000509020000090004" pitchFamily="49" charset="0"/>
              </a:defRPr>
            </a:lvl3pPr>
            <a:lvl4pPr marL="1371600" indent="0">
              <a:buFontTx/>
              <a:buNone/>
              <a:defRPr>
                <a:latin typeface="Input Mono" panose="02000509020000090004" pitchFamily="49" charset="0"/>
              </a:defRPr>
            </a:lvl4pPr>
            <a:lvl5pPr marL="1828800" indent="0">
              <a:buFontTx/>
              <a:buNone/>
              <a:defRPr>
                <a:latin typeface="Input Mono" panose="02000509020000090004" pitchFamily="49" charset="0"/>
              </a:defRPr>
            </a:lvl5pPr>
          </a:lstStyle>
          <a:p>
            <a:pPr lvl="0"/>
            <a:r>
              <a:rPr lang="pt-BR" dirty="0"/>
              <a:t>Obrigado</a:t>
            </a:r>
          </a:p>
        </p:txBody>
      </p:sp>
      <p:sp>
        <p:nvSpPr>
          <p:cNvPr id="14" name="Espaço Reservado para Texto 9">
            <a:extLst>
              <a:ext uri="{FF2B5EF4-FFF2-40B4-BE49-F238E27FC236}">
                <a16:creationId xmlns:a16="http://schemas.microsoft.com/office/drawing/2014/main" id="{C05329EE-7D98-EA49-9ED6-4D4FB09232A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8791" y="4591679"/>
            <a:ext cx="2476872" cy="1400175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50000"/>
              </a:lnSpc>
              <a:spcBef>
                <a:spcPts val="0"/>
              </a:spcBef>
              <a:buFontTx/>
              <a:buNone/>
              <a:defRPr lang="pt-BR" sz="800" b="0" i="0" smtClean="0">
                <a:solidFill>
                  <a:schemeClr val="bg1"/>
                </a:solidFill>
                <a:effectLst/>
                <a:latin typeface="Verdana" panose="020B0604030504040204" pitchFamily="34" charset="0"/>
              </a:defRPr>
            </a:lvl1pPr>
            <a:lvl2pPr marL="457200" indent="0">
              <a:buFontTx/>
              <a:buNone/>
              <a:defRPr>
                <a:latin typeface="Input Mono" panose="02000509020000090004" pitchFamily="49" charset="0"/>
              </a:defRPr>
            </a:lvl2pPr>
            <a:lvl3pPr marL="914400" indent="0">
              <a:buFontTx/>
              <a:buNone/>
              <a:defRPr>
                <a:latin typeface="Input Mono" panose="02000509020000090004" pitchFamily="49" charset="0"/>
              </a:defRPr>
            </a:lvl3pPr>
            <a:lvl4pPr marL="1371600" indent="0">
              <a:buFontTx/>
              <a:buNone/>
              <a:defRPr>
                <a:latin typeface="Input Mono" panose="02000509020000090004" pitchFamily="49" charset="0"/>
              </a:defRPr>
            </a:lvl4pPr>
            <a:lvl5pPr marL="1828800" indent="0">
              <a:buFontTx/>
              <a:buNone/>
              <a:defRPr>
                <a:latin typeface="Input Mono" panose="02000509020000090004" pitchFamily="49" charset="0"/>
              </a:defRPr>
            </a:lvl5pPr>
          </a:lstStyle>
          <a:p>
            <a:pPr lvl="0"/>
            <a:r>
              <a:rPr lang="pt-BR" dirty="0"/>
              <a:t>T. 11 00000 0000</a:t>
            </a:r>
          </a:p>
          <a:p>
            <a:pPr lvl="0"/>
            <a:endParaRPr lang="pt-BR" dirty="0"/>
          </a:p>
          <a:p>
            <a:pPr lvl="0"/>
            <a:r>
              <a:rPr lang="pt-BR" dirty="0"/>
              <a:t>Av. </a:t>
            </a:r>
            <a:r>
              <a:rPr lang="pt-BR" dirty="0" err="1"/>
              <a:t>Murchid</a:t>
            </a:r>
            <a:r>
              <a:rPr lang="pt-BR" dirty="0"/>
              <a:t> </a:t>
            </a:r>
            <a:r>
              <a:rPr lang="pt-BR" dirty="0" err="1"/>
              <a:t>Homsi</a:t>
            </a:r>
            <a:r>
              <a:rPr lang="pt-BR" dirty="0"/>
              <a:t>, 1404</a:t>
            </a:r>
          </a:p>
          <a:p>
            <a:pPr lvl="0"/>
            <a:r>
              <a:rPr lang="pt-BR" dirty="0"/>
              <a:t>Vila Diniz, São José do Rio Preto - SP </a:t>
            </a:r>
          </a:p>
          <a:p>
            <a:pPr lvl="0"/>
            <a:r>
              <a:rPr lang="pt-BR" dirty="0"/>
              <a:t>15013 000</a:t>
            </a:r>
          </a:p>
          <a:p>
            <a:pPr lvl="0"/>
            <a:endParaRPr lang="pt-BR" dirty="0"/>
          </a:p>
          <a:p>
            <a:pPr lvl="0"/>
            <a:r>
              <a:rPr lang="pt-BR" dirty="0" err="1"/>
              <a:t>rodobens.com.br</a:t>
            </a:r>
            <a:endParaRPr lang="pt-BR" dirty="0"/>
          </a:p>
        </p:txBody>
      </p:sp>
      <p:sp>
        <p:nvSpPr>
          <p:cNvPr id="16" name="Espaço Reservado para Imagem 15">
            <a:extLst>
              <a:ext uri="{FF2B5EF4-FFF2-40B4-BE49-F238E27FC236}">
                <a16:creationId xmlns:a16="http://schemas.microsoft.com/office/drawing/2014/main" id="{5E5C0CCB-9C6E-5641-AE5A-7158A4D183C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0" i="0">
                <a:solidFill>
                  <a:schemeClr val="bg1"/>
                </a:solidFill>
                <a:latin typeface="Verdana" panose="020B0604030504040204" pitchFamily="34" charset="0"/>
              </a:defRPr>
            </a:lvl1pPr>
          </a:lstStyle>
          <a:p>
            <a:r>
              <a:rPr lang="pt-BR" dirty="0"/>
              <a:t>Imagem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21904E79-E637-3840-BBB6-EA64AFE5A29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5186" y="441325"/>
            <a:ext cx="1357083" cy="21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6840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 gráfica A 0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ço Reservado para Texto 9">
            <a:extLst>
              <a:ext uri="{FF2B5EF4-FFF2-40B4-BE49-F238E27FC236}">
                <a16:creationId xmlns:a16="http://schemas.microsoft.com/office/drawing/2014/main" id="{EF3B16F3-54C1-2843-9CD8-3B86F89C466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17620" y="3576586"/>
            <a:ext cx="3917906" cy="42993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25000"/>
              </a:lnSpc>
              <a:spcBef>
                <a:spcPts val="0"/>
              </a:spcBef>
              <a:buFontTx/>
              <a:buNone/>
              <a:defRPr sz="12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 marL="457200" indent="0">
              <a:buFontTx/>
              <a:buNone/>
              <a:defRPr>
                <a:latin typeface="Input Mono" panose="02000509020000090004" pitchFamily="49" charset="0"/>
              </a:defRPr>
            </a:lvl2pPr>
            <a:lvl3pPr marL="914400" indent="0">
              <a:buFontTx/>
              <a:buNone/>
              <a:defRPr>
                <a:latin typeface="Input Mono" panose="02000509020000090004" pitchFamily="49" charset="0"/>
              </a:defRPr>
            </a:lvl3pPr>
            <a:lvl4pPr marL="1371600" indent="0">
              <a:buFontTx/>
              <a:buNone/>
              <a:defRPr>
                <a:latin typeface="Input Mono" panose="02000509020000090004" pitchFamily="49" charset="0"/>
              </a:defRPr>
            </a:lvl4pPr>
            <a:lvl5pPr marL="1828800" indent="0">
              <a:buFontTx/>
              <a:buNone/>
              <a:defRPr>
                <a:latin typeface="Input Mono" panose="02000509020000090004" pitchFamily="49" charset="0"/>
              </a:defRPr>
            </a:lvl5pPr>
          </a:lstStyle>
          <a:p>
            <a:pPr lvl="0"/>
            <a:r>
              <a:rPr lang="pt-BR" dirty="0"/>
              <a:t>Subtítulo em até</a:t>
            </a:r>
            <a:br>
              <a:rPr lang="pt-BR" dirty="0"/>
            </a:br>
            <a:r>
              <a:rPr lang="pt-BR" dirty="0"/>
              <a:t>duas linhas.</a:t>
            </a:r>
          </a:p>
        </p:txBody>
      </p:sp>
      <p:sp>
        <p:nvSpPr>
          <p:cNvPr id="11" name="Espaço Reservado para Texto 9">
            <a:extLst>
              <a:ext uri="{FF2B5EF4-FFF2-40B4-BE49-F238E27FC236}">
                <a16:creationId xmlns:a16="http://schemas.microsoft.com/office/drawing/2014/main" id="{B55E5A94-7A62-8C40-9CEA-EFC03EFB172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17620" y="4591671"/>
            <a:ext cx="3917906" cy="125513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25000"/>
              </a:lnSpc>
              <a:spcBef>
                <a:spcPts val="0"/>
              </a:spcBef>
              <a:buFontTx/>
              <a:buNone/>
              <a:defRPr sz="800" b="0" i="0" spc="0">
                <a:solidFill>
                  <a:schemeClr val="accent6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 marL="457200" indent="0">
              <a:buFontTx/>
              <a:buNone/>
              <a:defRPr>
                <a:latin typeface="Input Mono" panose="02000509020000090004" pitchFamily="49" charset="0"/>
              </a:defRPr>
            </a:lvl2pPr>
            <a:lvl3pPr marL="914400" indent="0">
              <a:buFontTx/>
              <a:buNone/>
              <a:defRPr>
                <a:latin typeface="Input Mono" panose="02000509020000090004" pitchFamily="49" charset="0"/>
              </a:defRPr>
            </a:lvl3pPr>
            <a:lvl4pPr marL="1371600" indent="0">
              <a:buFontTx/>
              <a:buNone/>
              <a:defRPr>
                <a:latin typeface="Input Mono" panose="02000509020000090004" pitchFamily="49" charset="0"/>
              </a:defRPr>
            </a:lvl4pPr>
            <a:lvl5pPr marL="1828800" indent="0">
              <a:buFontTx/>
              <a:buNone/>
              <a:defRPr>
                <a:latin typeface="Input Mono" panose="02000509020000090004" pitchFamily="49" charset="0"/>
              </a:defRPr>
            </a:lvl5pPr>
          </a:lstStyle>
          <a:p>
            <a:pPr lvl="0"/>
            <a:r>
              <a:rPr lang="pt-BR" dirty="0"/>
              <a:t>00.00.0000</a:t>
            </a:r>
          </a:p>
        </p:txBody>
      </p:sp>
      <p:sp>
        <p:nvSpPr>
          <p:cNvPr id="12" name="Espaço Reservado para Texto 9">
            <a:extLst>
              <a:ext uri="{FF2B5EF4-FFF2-40B4-BE49-F238E27FC236}">
                <a16:creationId xmlns:a16="http://schemas.microsoft.com/office/drawing/2014/main" id="{5A4E6C23-91E5-DE47-8929-98039C3292F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17620" y="2168525"/>
            <a:ext cx="4314780" cy="126047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3200" b="1" i="0">
                <a:solidFill>
                  <a:schemeClr val="bg1"/>
                </a:solidFill>
                <a:latin typeface="Verdana" panose="020B0604030504040204" pitchFamily="34" charset="0"/>
              </a:defRPr>
            </a:lvl1pPr>
            <a:lvl2pPr marL="457200" indent="0">
              <a:buFontTx/>
              <a:buNone/>
              <a:defRPr>
                <a:latin typeface="Input Mono" panose="02000509020000090004" pitchFamily="49" charset="0"/>
              </a:defRPr>
            </a:lvl2pPr>
            <a:lvl3pPr marL="914400" indent="0">
              <a:buFontTx/>
              <a:buNone/>
              <a:defRPr>
                <a:latin typeface="Input Mono" panose="02000509020000090004" pitchFamily="49" charset="0"/>
              </a:defRPr>
            </a:lvl3pPr>
            <a:lvl4pPr marL="1371600" indent="0">
              <a:buFontTx/>
              <a:buNone/>
              <a:defRPr>
                <a:latin typeface="Input Mono" panose="02000509020000090004" pitchFamily="49" charset="0"/>
              </a:defRPr>
            </a:lvl4pPr>
            <a:lvl5pPr marL="1828800" indent="0">
              <a:buFontTx/>
              <a:buNone/>
              <a:defRPr>
                <a:latin typeface="Input Mono" panose="02000509020000090004" pitchFamily="49" charset="0"/>
              </a:defRPr>
            </a:lvl5pPr>
          </a:lstStyle>
          <a:p>
            <a:pPr lvl="0"/>
            <a:r>
              <a:rPr lang="pt-BR" dirty="0"/>
              <a:t>TÍTULO EM ATÉ</a:t>
            </a:r>
            <a:br>
              <a:rPr lang="pt-BR" dirty="0"/>
            </a:br>
            <a:r>
              <a:rPr lang="pt-BR" dirty="0"/>
              <a:t>DUAS LINHAS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0F3F674-CBB9-104A-92C0-D8267DD2426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5186" y="441325"/>
            <a:ext cx="1357083" cy="21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6444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2976" userDrawn="1">
          <p15:clr>
            <a:srgbClr val="FBAE40"/>
          </p15:clr>
        </p15:guide>
        <p15:guide id="4" pos="768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 gráfica A 0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ço Reservado para Texto 9">
            <a:extLst>
              <a:ext uri="{FF2B5EF4-FFF2-40B4-BE49-F238E27FC236}">
                <a16:creationId xmlns:a16="http://schemas.microsoft.com/office/drawing/2014/main" id="{EF3B16F3-54C1-2843-9CD8-3B86F89C466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17620" y="3576586"/>
            <a:ext cx="3917906" cy="42993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25000"/>
              </a:lnSpc>
              <a:spcBef>
                <a:spcPts val="0"/>
              </a:spcBef>
              <a:buFontTx/>
              <a:buNone/>
              <a:defRPr sz="12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 marL="457200" indent="0">
              <a:buFontTx/>
              <a:buNone/>
              <a:defRPr>
                <a:latin typeface="Input Mono" panose="02000509020000090004" pitchFamily="49" charset="0"/>
              </a:defRPr>
            </a:lvl2pPr>
            <a:lvl3pPr marL="914400" indent="0">
              <a:buFontTx/>
              <a:buNone/>
              <a:defRPr>
                <a:latin typeface="Input Mono" panose="02000509020000090004" pitchFamily="49" charset="0"/>
              </a:defRPr>
            </a:lvl3pPr>
            <a:lvl4pPr marL="1371600" indent="0">
              <a:buFontTx/>
              <a:buNone/>
              <a:defRPr>
                <a:latin typeface="Input Mono" panose="02000509020000090004" pitchFamily="49" charset="0"/>
              </a:defRPr>
            </a:lvl4pPr>
            <a:lvl5pPr marL="1828800" indent="0">
              <a:buFontTx/>
              <a:buNone/>
              <a:defRPr>
                <a:latin typeface="Input Mono" panose="02000509020000090004" pitchFamily="49" charset="0"/>
              </a:defRPr>
            </a:lvl5pPr>
          </a:lstStyle>
          <a:p>
            <a:pPr lvl="0"/>
            <a:r>
              <a:rPr lang="pt-BR" dirty="0"/>
              <a:t>Subtítulo em até</a:t>
            </a:r>
            <a:br>
              <a:rPr lang="pt-BR" dirty="0"/>
            </a:br>
            <a:r>
              <a:rPr lang="pt-BR" dirty="0"/>
              <a:t>duas linhas.</a:t>
            </a:r>
          </a:p>
        </p:txBody>
      </p:sp>
      <p:sp>
        <p:nvSpPr>
          <p:cNvPr id="11" name="Espaço Reservado para Texto 9">
            <a:extLst>
              <a:ext uri="{FF2B5EF4-FFF2-40B4-BE49-F238E27FC236}">
                <a16:creationId xmlns:a16="http://schemas.microsoft.com/office/drawing/2014/main" id="{B55E5A94-7A62-8C40-9CEA-EFC03EFB172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17620" y="4591671"/>
            <a:ext cx="3917906" cy="125513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25000"/>
              </a:lnSpc>
              <a:spcBef>
                <a:spcPts val="0"/>
              </a:spcBef>
              <a:buFontTx/>
              <a:buNone/>
              <a:defRPr sz="800" b="0" i="0" spc="0">
                <a:solidFill>
                  <a:schemeClr val="accent4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 marL="457200" indent="0">
              <a:buFontTx/>
              <a:buNone/>
              <a:defRPr>
                <a:latin typeface="Input Mono" panose="02000509020000090004" pitchFamily="49" charset="0"/>
              </a:defRPr>
            </a:lvl2pPr>
            <a:lvl3pPr marL="914400" indent="0">
              <a:buFontTx/>
              <a:buNone/>
              <a:defRPr>
                <a:latin typeface="Input Mono" panose="02000509020000090004" pitchFamily="49" charset="0"/>
              </a:defRPr>
            </a:lvl3pPr>
            <a:lvl4pPr marL="1371600" indent="0">
              <a:buFontTx/>
              <a:buNone/>
              <a:defRPr>
                <a:latin typeface="Input Mono" panose="02000509020000090004" pitchFamily="49" charset="0"/>
              </a:defRPr>
            </a:lvl4pPr>
            <a:lvl5pPr marL="1828800" indent="0">
              <a:buFontTx/>
              <a:buNone/>
              <a:defRPr>
                <a:latin typeface="Input Mono" panose="02000509020000090004" pitchFamily="49" charset="0"/>
              </a:defRPr>
            </a:lvl5pPr>
          </a:lstStyle>
          <a:p>
            <a:pPr lvl="0"/>
            <a:r>
              <a:rPr lang="pt-BR" dirty="0"/>
              <a:t>00.00.0000</a:t>
            </a:r>
          </a:p>
        </p:txBody>
      </p:sp>
      <p:sp>
        <p:nvSpPr>
          <p:cNvPr id="12" name="Espaço Reservado para Texto 9">
            <a:extLst>
              <a:ext uri="{FF2B5EF4-FFF2-40B4-BE49-F238E27FC236}">
                <a16:creationId xmlns:a16="http://schemas.microsoft.com/office/drawing/2014/main" id="{5A4E6C23-91E5-DE47-8929-98039C3292F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17620" y="2168525"/>
            <a:ext cx="4314780" cy="126047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3200" b="1" i="0">
                <a:solidFill>
                  <a:schemeClr val="bg1"/>
                </a:solidFill>
                <a:latin typeface="Verdana" panose="020B0604030504040204" pitchFamily="34" charset="0"/>
              </a:defRPr>
            </a:lvl1pPr>
            <a:lvl2pPr marL="457200" indent="0">
              <a:buFontTx/>
              <a:buNone/>
              <a:defRPr>
                <a:latin typeface="Input Mono" panose="02000509020000090004" pitchFamily="49" charset="0"/>
              </a:defRPr>
            </a:lvl2pPr>
            <a:lvl3pPr marL="914400" indent="0">
              <a:buFontTx/>
              <a:buNone/>
              <a:defRPr>
                <a:latin typeface="Input Mono" panose="02000509020000090004" pitchFamily="49" charset="0"/>
              </a:defRPr>
            </a:lvl3pPr>
            <a:lvl4pPr marL="1371600" indent="0">
              <a:buFontTx/>
              <a:buNone/>
              <a:defRPr>
                <a:latin typeface="Input Mono" panose="02000509020000090004" pitchFamily="49" charset="0"/>
              </a:defRPr>
            </a:lvl4pPr>
            <a:lvl5pPr marL="1828800" indent="0">
              <a:buFontTx/>
              <a:buNone/>
              <a:defRPr>
                <a:latin typeface="Input Mono" panose="02000509020000090004" pitchFamily="49" charset="0"/>
              </a:defRPr>
            </a:lvl5pPr>
          </a:lstStyle>
          <a:p>
            <a:pPr lvl="0"/>
            <a:r>
              <a:rPr lang="pt-BR" dirty="0"/>
              <a:t>TÍTULO EM ATÉ</a:t>
            </a:r>
            <a:br>
              <a:rPr lang="pt-BR" dirty="0"/>
            </a:br>
            <a:r>
              <a:rPr lang="pt-BR" dirty="0"/>
              <a:t>DUAS LINHAS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196E1369-85D5-E748-A354-9476D3B4051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5186" y="441325"/>
            <a:ext cx="1357083" cy="21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5579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2976" userDrawn="1">
          <p15:clr>
            <a:srgbClr val="FBAE40"/>
          </p15:clr>
        </p15:guide>
        <p15:guide id="4" pos="768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 gráfica A 05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ço Reservado para Texto 9">
            <a:extLst>
              <a:ext uri="{FF2B5EF4-FFF2-40B4-BE49-F238E27FC236}">
                <a16:creationId xmlns:a16="http://schemas.microsoft.com/office/drawing/2014/main" id="{A1F474AB-3DB6-B84C-81F3-785C88B8F37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17620" y="3576586"/>
            <a:ext cx="3917906" cy="42993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25000"/>
              </a:lnSpc>
              <a:spcBef>
                <a:spcPts val="0"/>
              </a:spcBef>
              <a:buFontTx/>
              <a:buNone/>
              <a:defRPr sz="1200" b="0" i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 marL="457200" indent="0">
              <a:buFontTx/>
              <a:buNone/>
              <a:defRPr>
                <a:latin typeface="Input Mono" panose="02000509020000090004" pitchFamily="49" charset="0"/>
              </a:defRPr>
            </a:lvl2pPr>
            <a:lvl3pPr marL="914400" indent="0">
              <a:buFontTx/>
              <a:buNone/>
              <a:defRPr>
                <a:latin typeface="Input Mono" panose="02000509020000090004" pitchFamily="49" charset="0"/>
              </a:defRPr>
            </a:lvl3pPr>
            <a:lvl4pPr marL="1371600" indent="0">
              <a:buFontTx/>
              <a:buNone/>
              <a:defRPr>
                <a:latin typeface="Input Mono" panose="02000509020000090004" pitchFamily="49" charset="0"/>
              </a:defRPr>
            </a:lvl4pPr>
            <a:lvl5pPr marL="1828800" indent="0">
              <a:buFontTx/>
              <a:buNone/>
              <a:defRPr>
                <a:latin typeface="Input Mono" panose="02000509020000090004" pitchFamily="49" charset="0"/>
              </a:defRPr>
            </a:lvl5pPr>
          </a:lstStyle>
          <a:p>
            <a:pPr lvl="0"/>
            <a:r>
              <a:rPr lang="pt-BR" dirty="0"/>
              <a:t>Subtítulo em até</a:t>
            </a:r>
            <a:br>
              <a:rPr lang="pt-BR" dirty="0"/>
            </a:br>
            <a:r>
              <a:rPr lang="pt-BR" dirty="0"/>
              <a:t>duas linhas.</a:t>
            </a:r>
          </a:p>
        </p:txBody>
      </p:sp>
      <p:sp>
        <p:nvSpPr>
          <p:cNvPr id="14" name="Espaço Reservado para Texto 9">
            <a:extLst>
              <a:ext uri="{FF2B5EF4-FFF2-40B4-BE49-F238E27FC236}">
                <a16:creationId xmlns:a16="http://schemas.microsoft.com/office/drawing/2014/main" id="{FA6015A0-39DA-D94B-B345-B1266798A69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17620" y="4591671"/>
            <a:ext cx="3917906" cy="125513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25000"/>
              </a:lnSpc>
              <a:spcBef>
                <a:spcPts val="0"/>
              </a:spcBef>
              <a:buFontTx/>
              <a:buNone/>
              <a:defRPr sz="800" b="0" i="0" spc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 marL="457200" indent="0">
              <a:buFontTx/>
              <a:buNone/>
              <a:defRPr>
                <a:latin typeface="Input Mono" panose="02000509020000090004" pitchFamily="49" charset="0"/>
              </a:defRPr>
            </a:lvl2pPr>
            <a:lvl3pPr marL="914400" indent="0">
              <a:buFontTx/>
              <a:buNone/>
              <a:defRPr>
                <a:latin typeface="Input Mono" panose="02000509020000090004" pitchFamily="49" charset="0"/>
              </a:defRPr>
            </a:lvl3pPr>
            <a:lvl4pPr marL="1371600" indent="0">
              <a:buFontTx/>
              <a:buNone/>
              <a:defRPr>
                <a:latin typeface="Input Mono" panose="02000509020000090004" pitchFamily="49" charset="0"/>
              </a:defRPr>
            </a:lvl4pPr>
            <a:lvl5pPr marL="1828800" indent="0">
              <a:buFontTx/>
              <a:buNone/>
              <a:defRPr>
                <a:latin typeface="Input Mono" panose="02000509020000090004" pitchFamily="49" charset="0"/>
              </a:defRPr>
            </a:lvl5pPr>
          </a:lstStyle>
          <a:p>
            <a:pPr lvl="0"/>
            <a:r>
              <a:rPr lang="pt-BR" dirty="0"/>
              <a:t>00.00.0000</a:t>
            </a:r>
          </a:p>
        </p:txBody>
      </p:sp>
      <p:sp>
        <p:nvSpPr>
          <p:cNvPr id="7" name="Espaço Reservado para Texto 9">
            <a:extLst>
              <a:ext uri="{FF2B5EF4-FFF2-40B4-BE49-F238E27FC236}">
                <a16:creationId xmlns:a16="http://schemas.microsoft.com/office/drawing/2014/main" id="{ACDA4D33-4EC5-3449-84A2-C827EB6249F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17620" y="2168525"/>
            <a:ext cx="3917906" cy="126047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3200" b="1" i="0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457200" indent="0">
              <a:buFontTx/>
              <a:buNone/>
              <a:defRPr>
                <a:latin typeface="Input Mono" panose="02000509020000090004" pitchFamily="49" charset="0"/>
              </a:defRPr>
            </a:lvl2pPr>
            <a:lvl3pPr marL="914400" indent="0">
              <a:buFontTx/>
              <a:buNone/>
              <a:defRPr>
                <a:latin typeface="Input Mono" panose="02000509020000090004" pitchFamily="49" charset="0"/>
              </a:defRPr>
            </a:lvl3pPr>
            <a:lvl4pPr marL="1371600" indent="0">
              <a:buFontTx/>
              <a:buNone/>
              <a:defRPr>
                <a:latin typeface="Input Mono" panose="02000509020000090004" pitchFamily="49" charset="0"/>
              </a:defRPr>
            </a:lvl4pPr>
            <a:lvl5pPr marL="1828800" indent="0">
              <a:buFontTx/>
              <a:buNone/>
              <a:defRPr>
                <a:latin typeface="Input Mono" panose="02000509020000090004" pitchFamily="49" charset="0"/>
              </a:defRPr>
            </a:lvl5pPr>
          </a:lstStyle>
          <a:p>
            <a:pPr lvl="0"/>
            <a:r>
              <a:rPr lang="pt-BR" dirty="0"/>
              <a:t>TÍTULO EM ATÉ</a:t>
            </a:r>
            <a:br>
              <a:rPr lang="pt-BR" dirty="0"/>
            </a:br>
            <a:r>
              <a:rPr lang="pt-BR" dirty="0"/>
              <a:t>DUAS LINHAS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501B56F0-D561-ED45-A043-DA9787CCB77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5186" y="441325"/>
            <a:ext cx="1353600" cy="215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2575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2976" userDrawn="1">
          <p15:clr>
            <a:srgbClr val="FBAE40"/>
          </p15:clr>
        </p15:guide>
        <p15:guide id="4" pos="768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443703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83" r:id="rId2"/>
    <p:sldLayoutId id="2147483784" r:id="rId3"/>
    <p:sldLayoutId id="2147483785" r:id="rId4"/>
    <p:sldLayoutId id="2147483661" r:id="rId5"/>
    <p:sldLayoutId id="2147483750" r:id="rId6"/>
    <p:sldLayoutId id="2147483751" r:id="rId7"/>
    <p:sldLayoutId id="2147483768" r:id="rId8"/>
    <p:sldLayoutId id="2147483752" r:id="rId9"/>
    <p:sldLayoutId id="2147483769" r:id="rId10"/>
    <p:sldLayoutId id="2147483770" r:id="rId11"/>
    <p:sldLayoutId id="2147483771" r:id="rId12"/>
    <p:sldLayoutId id="2147483772" r:id="rId13"/>
    <p:sldLayoutId id="2147483684" r:id="rId14"/>
    <p:sldLayoutId id="2147483757" r:id="rId15"/>
    <p:sldLayoutId id="2147483760" r:id="rId16"/>
    <p:sldLayoutId id="2147483756" r:id="rId17"/>
    <p:sldLayoutId id="2147483753" r:id="rId18"/>
    <p:sldLayoutId id="2147483755" r:id="rId19"/>
    <p:sldLayoutId id="2147483754" r:id="rId20"/>
    <p:sldLayoutId id="2147483679" r:id="rId21"/>
    <p:sldLayoutId id="2147483705" r:id="rId22"/>
    <p:sldLayoutId id="2147483759" r:id="rId23"/>
    <p:sldLayoutId id="2147483670" r:id="rId24"/>
    <p:sldLayoutId id="2147483763" r:id="rId25"/>
    <p:sldLayoutId id="2147483698" r:id="rId26"/>
    <p:sldLayoutId id="2147483742" r:id="rId27"/>
    <p:sldLayoutId id="2147483707" r:id="rId28"/>
    <p:sldLayoutId id="2147483699" r:id="rId29"/>
    <p:sldLayoutId id="2147483701" r:id="rId30"/>
    <p:sldLayoutId id="2147483700" r:id="rId31"/>
    <p:sldLayoutId id="2147483765" r:id="rId32"/>
    <p:sldLayoutId id="2147483767" r:id="rId33"/>
    <p:sldLayoutId id="2147483766" r:id="rId34"/>
    <p:sldLayoutId id="2147483773" r:id="rId35"/>
    <p:sldLayoutId id="2147483702" r:id="rId36"/>
    <p:sldLayoutId id="2147483703" r:id="rId37"/>
    <p:sldLayoutId id="2147483704" r:id="rId38"/>
    <p:sldLayoutId id="2147483774" r:id="rId39"/>
    <p:sldLayoutId id="2147483680" r:id="rId40"/>
    <p:sldLayoutId id="2147483681" r:id="rId41"/>
    <p:sldLayoutId id="2147483744" r:id="rId42"/>
    <p:sldLayoutId id="2147483778" r:id="rId43"/>
    <p:sldLayoutId id="2147483777" r:id="rId44"/>
    <p:sldLayoutId id="2147483779" r:id="rId45"/>
    <p:sldLayoutId id="2147483686" r:id="rId46"/>
    <p:sldLayoutId id="2147483683" r:id="rId47"/>
    <p:sldLayoutId id="2147483691" r:id="rId48"/>
    <p:sldLayoutId id="2147483690" r:id="rId49"/>
    <p:sldLayoutId id="2147483776" r:id="rId50"/>
    <p:sldLayoutId id="2147483764" r:id="rId51"/>
    <p:sldLayoutId id="2147483775" r:id="rId52"/>
    <p:sldLayoutId id="2147483687" r:id="rId53"/>
    <p:sldLayoutId id="2147483688" r:id="rId54"/>
    <p:sldLayoutId id="2147483689" r:id="rId55"/>
    <p:sldLayoutId id="2147483692" r:id="rId56"/>
    <p:sldLayoutId id="2147483695" r:id="rId57"/>
    <p:sldLayoutId id="2147483697" r:id="rId58"/>
    <p:sldLayoutId id="2147483781" r:id="rId59"/>
    <p:sldLayoutId id="2147483780" r:id="rId60"/>
    <p:sldLayoutId id="2147483782" r:id="rId61"/>
    <p:sldLayoutId id="2147483712" r:id="rId6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79">
          <p15:clr>
            <a:srgbClr val="F26B43"/>
          </p15:clr>
        </p15:guide>
        <p15:guide id="2" pos="7401">
          <p15:clr>
            <a:srgbClr val="F26B43"/>
          </p15:clr>
        </p15:guide>
        <p15:guide id="3" orient="horz" pos="278">
          <p15:clr>
            <a:srgbClr val="F26B43"/>
          </p15:clr>
        </p15:guide>
        <p15:guide id="4" orient="horz" pos="4042">
          <p15:clr>
            <a:srgbClr val="F26B43"/>
          </p15:clr>
        </p15:guide>
        <p15:guide id="5" pos="574">
          <p15:clr>
            <a:srgbClr val="F26B43"/>
          </p15:clr>
        </p15:guide>
        <p15:guide id="6" pos="7106" userDrawn="1">
          <p15:clr>
            <a:srgbClr val="F26B43"/>
          </p15:clr>
        </p15:guide>
        <p15:guide id="7" orient="horz" pos="3770">
          <p15:clr>
            <a:srgbClr val="F26B43"/>
          </p15:clr>
        </p15:guide>
        <p15:guide id="8" orient="horz" pos="550">
          <p15:clr>
            <a:srgbClr val="F26B43"/>
          </p15:clr>
        </p15:guide>
        <p15:guide id="9" pos="3840">
          <p15:clr>
            <a:srgbClr val="F26B43"/>
          </p15:clr>
        </p15:guide>
        <p15:guide id="10" orient="horz" pos="2160">
          <p15:clr>
            <a:srgbClr val="F26B43"/>
          </p15:clr>
        </p15:guide>
        <p15:guide id="11" orient="horz" pos="1366" userDrawn="1">
          <p15:clr>
            <a:srgbClr val="F26B43"/>
          </p15:clr>
        </p15:guide>
        <p15:guide id="18" pos="3704" userDrawn="1">
          <p15:clr>
            <a:srgbClr val="F26B43"/>
          </p15:clr>
        </p15:guide>
        <p15:guide id="19" pos="3976" userDrawn="1">
          <p15:clr>
            <a:srgbClr val="F26B43"/>
          </p15:clr>
        </p15:guide>
        <p15:guide id="26" orient="horz" pos="414" userDrawn="1">
          <p15:clr>
            <a:srgbClr val="F26B43"/>
          </p15:clr>
        </p15:guide>
        <p15:guide id="27" orient="horz" pos="2888" userDrawn="1">
          <p15:clr>
            <a:srgbClr val="F26B43"/>
          </p15:clr>
        </p15:guide>
        <p15:guide id="29" orient="horz" pos="22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449E78BE-BFC4-F940-9242-55369F427E8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Teste realizado por Rafael Loures de Souza</a:t>
            </a:r>
          </a:p>
          <a:p>
            <a:endParaRPr lang="pt-BR" dirty="0"/>
          </a:p>
          <a:p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36BDD9E-ED27-BC4E-A767-27A4D90FB08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01.12.2021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840E1C4-35BB-AA41-B568-44F4671FD0D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Teste do sistema de Materiais</a:t>
            </a:r>
          </a:p>
        </p:txBody>
      </p:sp>
    </p:spTree>
    <p:extLst>
      <p:ext uri="{BB962C8B-B14F-4D97-AF65-F5344CB8AC3E}">
        <p14:creationId xmlns:p14="http://schemas.microsoft.com/office/powerpoint/2010/main" val="750121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ço Reservado para Imagem 20">
            <a:extLst>
              <a:ext uri="{FF2B5EF4-FFF2-40B4-BE49-F238E27FC236}">
                <a16:creationId xmlns:a16="http://schemas.microsoft.com/office/drawing/2014/main" id="{3F3B9036-3906-3740-B747-A6335D095A8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8668" b="8668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F08A3089-3C1E-E94E-8C78-0ED18855CD4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3476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Verdana" panose="020B0604030504040204" pitchFamily="34" charset="0"/>
            </a:endParaRP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449E78BE-BFC4-F940-9242-55369F427E8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Subtítulo em até </a:t>
            </a:r>
            <a:br>
              <a:rPr lang="pt-BR" dirty="0"/>
            </a:br>
            <a:r>
              <a:rPr lang="pt-BR" dirty="0"/>
              <a:t>duas linhas</a:t>
            </a:r>
          </a:p>
          <a:p>
            <a:endParaRPr lang="pt-BR" dirty="0"/>
          </a:p>
          <a:p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36BDD9E-ED27-BC4E-A767-27A4D90FB08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00.00.000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840E1C4-35BB-AA41-B568-44F4671FD0D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TÍTULO EM ATÉ DUAS LINHAS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DD15FDA0-959C-1045-BDCE-DF1F4917FF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186" y="441325"/>
            <a:ext cx="1357083" cy="21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747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1E76F971-A399-D043-BB6E-C89694A5DAE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pt-BR" dirty="0" err="1"/>
              <a:t>Lorem</a:t>
            </a:r>
            <a:r>
              <a:rPr lang="pt-BR" dirty="0"/>
              <a:t> ipsum </a:t>
            </a:r>
          </a:p>
          <a:p>
            <a:r>
              <a:rPr lang="pt-BR" dirty="0" err="1"/>
              <a:t>dolor</a:t>
            </a:r>
            <a:r>
              <a:rPr lang="pt-BR" dirty="0"/>
              <a:t> </a:t>
            </a:r>
            <a:r>
              <a:rPr lang="pt-BR" dirty="0" err="1"/>
              <a:t>sit</a:t>
            </a:r>
            <a:r>
              <a:rPr lang="pt-BR" dirty="0"/>
              <a:t> </a:t>
            </a:r>
            <a:r>
              <a:rPr lang="pt-BR" dirty="0" err="1"/>
              <a:t>amet</a:t>
            </a:r>
            <a:endParaRPr lang="pt-BR" dirty="0"/>
          </a:p>
          <a:p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1D919F2-2932-DB43-85CD-D98EBAB1B0E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01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C3F63123-3F94-4E4B-B69C-B7936CFCE0D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pt-BR" dirty="0" err="1"/>
              <a:t>Lorem</a:t>
            </a:r>
            <a:r>
              <a:rPr lang="pt-BR" dirty="0"/>
              <a:t> ipsum </a:t>
            </a:r>
          </a:p>
          <a:p>
            <a:r>
              <a:rPr lang="pt-BR" dirty="0" err="1"/>
              <a:t>dolor</a:t>
            </a:r>
            <a:r>
              <a:rPr lang="pt-BR" dirty="0"/>
              <a:t> </a:t>
            </a:r>
            <a:r>
              <a:rPr lang="pt-BR" dirty="0" err="1"/>
              <a:t>sit</a:t>
            </a:r>
            <a:r>
              <a:rPr lang="pt-BR" dirty="0"/>
              <a:t> </a:t>
            </a:r>
            <a:r>
              <a:rPr lang="pt-BR" dirty="0" err="1"/>
              <a:t>amet</a:t>
            </a:r>
            <a:endParaRPr lang="pt-BR" dirty="0"/>
          </a:p>
          <a:p>
            <a:endParaRPr lang="pt-BR" dirty="0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486FAC1-D0C2-DB44-9625-E0ED04B2654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pt-BR" dirty="0"/>
              <a:t>03</a:t>
            </a:r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05B7B04A-1D24-C044-8575-FE4B77690BF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pt-BR" dirty="0" err="1"/>
              <a:t>Lorem</a:t>
            </a:r>
            <a:r>
              <a:rPr lang="pt-BR" dirty="0"/>
              <a:t> ipsum </a:t>
            </a:r>
          </a:p>
          <a:p>
            <a:r>
              <a:rPr lang="pt-BR" dirty="0" err="1"/>
              <a:t>dolor</a:t>
            </a:r>
            <a:r>
              <a:rPr lang="pt-BR" dirty="0"/>
              <a:t> </a:t>
            </a:r>
            <a:r>
              <a:rPr lang="pt-BR" dirty="0" err="1"/>
              <a:t>sit</a:t>
            </a:r>
            <a:r>
              <a:rPr lang="pt-BR" dirty="0"/>
              <a:t> </a:t>
            </a:r>
            <a:r>
              <a:rPr lang="pt-BR" dirty="0" err="1"/>
              <a:t>amet</a:t>
            </a:r>
            <a:endParaRPr lang="pt-BR" dirty="0"/>
          </a:p>
          <a:p>
            <a:endParaRPr lang="pt-BR" dirty="0"/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4B740179-C508-CC49-9287-9D7EC74E6A5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pt-BR" dirty="0"/>
              <a:t>02</a:t>
            </a:r>
          </a:p>
        </p:txBody>
      </p:sp>
      <p:sp>
        <p:nvSpPr>
          <p:cNvPr id="8" name="Espaço Reservado para Texto 7">
            <a:extLst>
              <a:ext uri="{FF2B5EF4-FFF2-40B4-BE49-F238E27FC236}">
                <a16:creationId xmlns:a16="http://schemas.microsoft.com/office/drawing/2014/main" id="{196E56A3-8CBA-5740-8448-ADC7398F058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pt-BR" dirty="0" err="1"/>
              <a:t>Lorem</a:t>
            </a:r>
            <a:r>
              <a:rPr lang="pt-BR" dirty="0"/>
              <a:t> ipsum </a:t>
            </a:r>
          </a:p>
          <a:p>
            <a:r>
              <a:rPr lang="pt-BR" dirty="0" err="1"/>
              <a:t>dolor</a:t>
            </a:r>
            <a:r>
              <a:rPr lang="pt-BR" dirty="0"/>
              <a:t> </a:t>
            </a:r>
            <a:r>
              <a:rPr lang="pt-BR" dirty="0" err="1"/>
              <a:t>sit</a:t>
            </a:r>
            <a:r>
              <a:rPr lang="pt-BR" dirty="0"/>
              <a:t> </a:t>
            </a:r>
            <a:r>
              <a:rPr lang="pt-BR" dirty="0" err="1"/>
              <a:t>amet</a:t>
            </a:r>
            <a:endParaRPr lang="pt-BR" dirty="0"/>
          </a:p>
          <a:p>
            <a:endParaRPr lang="pt-BR" dirty="0"/>
          </a:p>
        </p:txBody>
      </p:sp>
      <p:sp>
        <p:nvSpPr>
          <p:cNvPr id="9" name="Espaço Reservado para Texto 8">
            <a:extLst>
              <a:ext uri="{FF2B5EF4-FFF2-40B4-BE49-F238E27FC236}">
                <a16:creationId xmlns:a16="http://schemas.microsoft.com/office/drawing/2014/main" id="{BB17D11A-49E5-4842-B2A7-D821A4834B2C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pt-BR" dirty="0"/>
              <a:t>04</a:t>
            </a:r>
          </a:p>
        </p:txBody>
      </p:sp>
      <p:sp>
        <p:nvSpPr>
          <p:cNvPr id="10" name="Espaço Reservado para Texto 9">
            <a:extLst>
              <a:ext uri="{FF2B5EF4-FFF2-40B4-BE49-F238E27FC236}">
                <a16:creationId xmlns:a16="http://schemas.microsoft.com/office/drawing/2014/main" id="{154D909E-6D49-AA43-8D79-2AB96B6CC813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pt-BR" dirty="0" err="1"/>
              <a:t>Lorem</a:t>
            </a:r>
            <a:r>
              <a:rPr lang="pt-BR" dirty="0"/>
              <a:t> ipsum </a:t>
            </a:r>
          </a:p>
          <a:p>
            <a:r>
              <a:rPr lang="pt-BR" dirty="0" err="1"/>
              <a:t>dolor</a:t>
            </a:r>
            <a:r>
              <a:rPr lang="pt-BR" dirty="0"/>
              <a:t> </a:t>
            </a:r>
            <a:r>
              <a:rPr lang="pt-BR" dirty="0" err="1"/>
              <a:t>sit</a:t>
            </a:r>
            <a:r>
              <a:rPr lang="pt-BR" dirty="0"/>
              <a:t> </a:t>
            </a:r>
            <a:r>
              <a:rPr lang="pt-BR" dirty="0" err="1"/>
              <a:t>amet</a:t>
            </a:r>
            <a:endParaRPr lang="pt-BR" dirty="0"/>
          </a:p>
          <a:p>
            <a:endParaRPr lang="pt-BR" dirty="0"/>
          </a:p>
        </p:txBody>
      </p:sp>
      <p:sp>
        <p:nvSpPr>
          <p:cNvPr id="11" name="Espaço Reservado para Texto 10">
            <a:extLst>
              <a:ext uri="{FF2B5EF4-FFF2-40B4-BE49-F238E27FC236}">
                <a16:creationId xmlns:a16="http://schemas.microsoft.com/office/drawing/2014/main" id="{4588181B-1267-AF4D-A5DB-744425B88692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pt-BR" dirty="0"/>
              <a:t>06</a:t>
            </a:r>
          </a:p>
        </p:txBody>
      </p:sp>
      <p:sp>
        <p:nvSpPr>
          <p:cNvPr id="12" name="Espaço Reservado para Texto 11">
            <a:extLst>
              <a:ext uri="{FF2B5EF4-FFF2-40B4-BE49-F238E27FC236}">
                <a16:creationId xmlns:a16="http://schemas.microsoft.com/office/drawing/2014/main" id="{58CC2BB2-550D-2E43-B75D-7FFEA70F509A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pt-BR" dirty="0" err="1"/>
              <a:t>Lorem</a:t>
            </a:r>
            <a:r>
              <a:rPr lang="pt-BR" dirty="0"/>
              <a:t> ipsum </a:t>
            </a:r>
          </a:p>
          <a:p>
            <a:r>
              <a:rPr lang="pt-BR" dirty="0" err="1"/>
              <a:t>dolor</a:t>
            </a:r>
            <a:r>
              <a:rPr lang="pt-BR" dirty="0"/>
              <a:t> </a:t>
            </a:r>
            <a:r>
              <a:rPr lang="pt-BR" dirty="0" err="1"/>
              <a:t>sit</a:t>
            </a:r>
            <a:r>
              <a:rPr lang="pt-BR" dirty="0"/>
              <a:t> </a:t>
            </a:r>
            <a:r>
              <a:rPr lang="pt-BR" dirty="0" err="1"/>
              <a:t>amet</a:t>
            </a:r>
            <a:endParaRPr lang="pt-BR" dirty="0"/>
          </a:p>
          <a:p>
            <a:endParaRPr lang="pt-BR" dirty="0"/>
          </a:p>
        </p:txBody>
      </p:sp>
      <p:sp>
        <p:nvSpPr>
          <p:cNvPr id="13" name="Espaço Reservado para Texto 12">
            <a:extLst>
              <a:ext uri="{FF2B5EF4-FFF2-40B4-BE49-F238E27FC236}">
                <a16:creationId xmlns:a16="http://schemas.microsoft.com/office/drawing/2014/main" id="{6AC3EFA7-1DC5-A04B-BF7A-DEE15511D9BA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pt-BR" dirty="0"/>
              <a:t>05</a:t>
            </a:r>
          </a:p>
        </p:txBody>
      </p:sp>
    </p:spTree>
    <p:extLst>
      <p:ext uri="{BB962C8B-B14F-4D97-AF65-F5344CB8AC3E}">
        <p14:creationId xmlns:p14="http://schemas.microsoft.com/office/powerpoint/2010/main" val="991278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spaço Reservado para Texto 14">
            <a:extLst>
              <a:ext uri="{FF2B5EF4-FFF2-40B4-BE49-F238E27FC236}">
                <a16:creationId xmlns:a16="http://schemas.microsoft.com/office/drawing/2014/main" id="{CE445AD5-F49B-1C4F-A38D-28647A185A1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pt-BR" dirty="0" err="1"/>
              <a:t>Lorem</a:t>
            </a:r>
            <a:r>
              <a:rPr lang="pt-BR" dirty="0"/>
              <a:t> ipsum </a:t>
            </a:r>
          </a:p>
          <a:p>
            <a:r>
              <a:rPr lang="pt-BR" dirty="0" err="1"/>
              <a:t>dolor</a:t>
            </a:r>
            <a:r>
              <a:rPr lang="pt-BR" dirty="0"/>
              <a:t> </a:t>
            </a:r>
            <a:r>
              <a:rPr lang="pt-BR" dirty="0" err="1"/>
              <a:t>sit</a:t>
            </a:r>
            <a:r>
              <a:rPr lang="pt-BR" dirty="0"/>
              <a:t> </a:t>
            </a:r>
            <a:br>
              <a:rPr lang="pt-BR" dirty="0"/>
            </a:br>
            <a:r>
              <a:rPr lang="pt-BR" dirty="0" err="1"/>
              <a:t>amet</a:t>
            </a:r>
            <a:endParaRPr lang="pt-BR" dirty="0"/>
          </a:p>
        </p:txBody>
      </p:sp>
      <p:sp>
        <p:nvSpPr>
          <p:cNvPr id="16" name="Espaço Reservado para Texto 15">
            <a:extLst>
              <a:ext uri="{FF2B5EF4-FFF2-40B4-BE49-F238E27FC236}">
                <a16:creationId xmlns:a16="http://schemas.microsoft.com/office/drawing/2014/main" id="{0A6D39DC-2EDE-704C-B4B7-6D4869352EE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pt-BR" dirty="0" err="1"/>
              <a:t>Lorem</a:t>
            </a:r>
            <a:r>
              <a:rPr lang="pt-BR" dirty="0"/>
              <a:t> ipsum </a:t>
            </a:r>
          </a:p>
          <a:p>
            <a:r>
              <a:rPr lang="pt-BR" dirty="0" err="1"/>
              <a:t>dolor</a:t>
            </a:r>
            <a:r>
              <a:rPr lang="pt-BR" dirty="0"/>
              <a:t> </a:t>
            </a:r>
            <a:r>
              <a:rPr lang="pt-BR" dirty="0" err="1"/>
              <a:t>sit</a:t>
            </a:r>
            <a:r>
              <a:rPr lang="pt-BR" dirty="0"/>
              <a:t> </a:t>
            </a:r>
            <a:br>
              <a:rPr lang="pt-BR" dirty="0"/>
            </a:br>
            <a:r>
              <a:rPr lang="pt-BR" dirty="0" err="1"/>
              <a:t>amet</a:t>
            </a:r>
            <a:endParaRPr lang="pt-BR" dirty="0"/>
          </a:p>
        </p:txBody>
      </p:sp>
      <p:sp>
        <p:nvSpPr>
          <p:cNvPr id="17" name="Espaço Reservado para Texto 16">
            <a:extLst>
              <a:ext uri="{FF2B5EF4-FFF2-40B4-BE49-F238E27FC236}">
                <a16:creationId xmlns:a16="http://schemas.microsoft.com/office/drawing/2014/main" id="{FBAA00FD-B414-8247-A6C3-3CCA7463D6C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pt-BR" dirty="0" err="1"/>
              <a:t>Lorem</a:t>
            </a:r>
            <a:r>
              <a:rPr lang="pt-BR" dirty="0"/>
              <a:t> ipsum </a:t>
            </a:r>
          </a:p>
          <a:p>
            <a:r>
              <a:rPr lang="pt-BR" dirty="0" err="1"/>
              <a:t>dolor</a:t>
            </a:r>
            <a:r>
              <a:rPr lang="pt-BR" dirty="0"/>
              <a:t> </a:t>
            </a:r>
            <a:r>
              <a:rPr lang="pt-BR" dirty="0" err="1"/>
              <a:t>sit</a:t>
            </a:r>
            <a:r>
              <a:rPr lang="pt-BR" dirty="0"/>
              <a:t> </a:t>
            </a:r>
            <a:br>
              <a:rPr lang="pt-BR" dirty="0"/>
            </a:br>
            <a:r>
              <a:rPr lang="pt-BR" dirty="0" err="1"/>
              <a:t>amet</a:t>
            </a:r>
            <a:endParaRPr lang="pt-BR" dirty="0"/>
          </a:p>
        </p:txBody>
      </p:sp>
      <p:sp>
        <p:nvSpPr>
          <p:cNvPr id="19" name="Espaço Reservado para Texto 18">
            <a:extLst>
              <a:ext uri="{FF2B5EF4-FFF2-40B4-BE49-F238E27FC236}">
                <a16:creationId xmlns:a16="http://schemas.microsoft.com/office/drawing/2014/main" id="{30259257-26D5-E54D-8179-EB21E66F5C33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pt-BR" dirty="0" err="1"/>
              <a:t>Lorem</a:t>
            </a:r>
            <a:r>
              <a:rPr lang="pt-BR" dirty="0"/>
              <a:t> ipsum </a:t>
            </a:r>
          </a:p>
          <a:p>
            <a:r>
              <a:rPr lang="pt-BR" dirty="0" err="1"/>
              <a:t>dolor</a:t>
            </a:r>
            <a:r>
              <a:rPr lang="pt-BR" dirty="0"/>
              <a:t> </a:t>
            </a:r>
            <a:r>
              <a:rPr lang="pt-BR" dirty="0" err="1"/>
              <a:t>sit</a:t>
            </a:r>
            <a:r>
              <a:rPr lang="pt-BR" dirty="0"/>
              <a:t> </a:t>
            </a:r>
            <a:br>
              <a:rPr lang="pt-BR" dirty="0"/>
            </a:br>
            <a:r>
              <a:rPr lang="pt-BR" dirty="0" err="1"/>
              <a:t>amet</a:t>
            </a:r>
            <a:endParaRPr lang="pt-BR" dirty="0"/>
          </a:p>
        </p:txBody>
      </p:sp>
      <p:sp>
        <p:nvSpPr>
          <p:cNvPr id="20" name="Espaço Reservado para Texto 19">
            <a:extLst>
              <a:ext uri="{FF2B5EF4-FFF2-40B4-BE49-F238E27FC236}">
                <a16:creationId xmlns:a16="http://schemas.microsoft.com/office/drawing/2014/main" id="{13279296-1BB3-3740-AC5D-8558B04805A7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pt-BR" dirty="0" err="1"/>
              <a:t>Lorem</a:t>
            </a:r>
            <a:r>
              <a:rPr lang="pt-BR" dirty="0"/>
              <a:t> ipsum </a:t>
            </a:r>
          </a:p>
          <a:p>
            <a:r>
              <a:rPr lang="pt-BR" dirty="0" err="1"/>
              <a:t>dolor</a:t>
            </a:r>
            <a:r>
              <a:rPr lang="pt-BR" dirty="0"/>
              <a:t> </a:t>
            </a:r>
            <a:r>
              <a:rPr lang="pt-BR" dirty="0" err="1"/>
              <a:t>sit</a:t>
            </a:r>
            <a:r>
              <a:rPr lang="pt-BR" dirty="0"/>
              <a:t> </a:t>
            </a:r>
            <a:br>
              <a:rPr lang="pt-BR" dirty="0"/>
            </a:br>
            <a:r>
              <a:rPr lang="pt-BR" dirty="0" err="1"/>
              <a:t>amet</a:t>
            </a:r>
            <a:endParaRPr lang="pt-BR" dirty="0"/>
          </a:p>
        </p:txBody>
      </p:sp>
      <p:sp>
        <p:nvSpPr>
          <p:cNvPr id="21" name="Espaço Reservado para Texto 20">
            <a:extLst>
              <a:ext uri="{FF2B5EF4-FFF2-40B4-BE49-F238E27FC236}">
                <a16:creationId xmlns:a16="http://schemas.microsoft.com/office/drawing/2014/main" id="{55DFC529-2E9B-C045-AECC-6D8FDAC2B4BF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pt-BR" dirty="0" err="1"/>
              <a:t>Lorem</a:t>
            </a:r>
            <a:r>
              <a:rPr lang="pt-BR" dirty="0"/>
              <a:t> ipsum </a:t>
            </a:r>
          </a:p>
          <a:p>
            <a:r>
              <a:rPr lang="pt-BR" dirty="0" err="1"/>
              <a:t>dolor</a:t>
            </a:r>
            <a:r>
              <a:rPr lang="pt-BR" dirty="0"/>
              <a:t> </a:t>
            </a:r>
            <a:r>
              <a:rPr lang="pt-BR" dirty="0" err="1"/>
              <a:t>sit</a:t>
            </a:r>
            <a:r>
              <a:rPr lang="pt-BR" dirty="0"/>
              <a:t> </a:t>
            </a:r>
            <a:br>
              <a:rPr lang="pt-BR" dirty="0"/>
            </a:br>
            <a:r>
              <a:rPr lang="pt-BR" dirty="0" err="1"/>
              <a:t>amet</a:t>
            </a:r>
            <a:endParaRPr lang="pt-BR" dirty="0"/>
          </a:p>
        </p:txBody>
      </p:sp>
      <p:sp>
        <p:nvSpPr>
          <p:cNvPr id="22" name="Espaço Reservado para Texto 21">
            <a:extLst>
              <a:ext uri="{FF2B5EF4-FFF2-40B4-BE49-F238E27FC236}">
                <a16:creationId xmlns:a16="http://schemas.microsoft.com/office/drawing/2014/main" id="{D5DFF691-9351-2745-A322-5068893B08EA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pt-BR" dirty="0"/>
              <a:t>04</a:t>
            </a:r>
          </a:p>
        </p:txBody>
      </p:sp>
      <p:sp>
        <p:nvSpPr>
          <p:cNvPr id="23" name="Espaço Reservado para Texto 22">
            <a:extLst>
              <a:ext uri="{FF2B5EF4-FFF2-40B4-BE49-F238E27FC236}">
                <a16:creationId xmlns:a16="http://schemas.microsoft.com/office/drawing/2014/main" id="{9480490C-2C63-924F-8DC7-6BDC4C0C6F36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pt-BR" dirty="0"/>
              <a:t>06</a:t>
            </a:r>
          </a:p>
        </p:txBody>
      </p:sp>
      <p:sp>
        <p:nvSpPr>
          <p:cNvPr id="24" name="Espaço Reservado para Texto 23">
            <a:extLst>
              <a:ext uri="{FF2B5EF4-FFF2-40B4-BE49-F238E27FC236}">
                <a16:creationId xmlns:a16="http://schemas.microsoft.com/office/drawing/2014/main" id="{E1DD82D2-25A4-0A47-AB1F-AD24461580E9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pt-BR" dirty="0"/>
              <a:t>05</a:t>
            </a:r>
          </a:p>
        </p:txBody>
      </p:sp>
      <p:sp>
        <p:nvSpPr>
          <p:cNvPr id="25" name="Espaço Reservado para Texto 24">
            <a:extLst>
              <a:ext uri="{FF2B5EF4-FFF2-40B4-BE49-F238E27FC236}">
                <a16:creationId xmlns:a16="http://schemas.microsoft.com/office/drawing/2014/main" id="{05D7C2ED-7DF8-6644-A6F6-75DEDECA6044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pt-BR" dirty="0" err="1"/>
              <a:t>Lorem</a:t>
            </a:r>
            <a:r>
              <a:rPr lang="pt-BR" dirty="0"/>
              <a:t> ipsum </a:t>
            </a:r>
          </a:p>
          <a:p>
            <a:r>
              <a:rPr lang="pt-BR" dirty="0" err="1"/>
              <a:t>dolor</a:t>
            </a:r>
            <a:r>
              <a:rPr lang="pt-BR" dirty="0"/>
              <a:t> </a:t>
            </a:r>
            <a:r>
              <a:rPr lang="pt-BR" dirty="0" err="1"/>
              <a:t>sit</a:t>
            </a:r>
            <a:r>
              <a:rPr lang="pt-BR" dirty="0"/>
              <a:t> </a:t>
            </a:r>
            <a:br>
              <a:rPr lang="pt-BR" dirty="0"/>
            </a:br>
            <a:r>
              <a:rPr lang="pt-BR" dirty="0" err="1"/>
              <a:t>amet</a:t>
            </a:r>
            <a:endParaRPr lang="pt-BR" dirty="0"/>
          </a:p>
        </p:txBody>
      </p:sp>
      <p:sp>
        <p:nvSpPr>
          <p:cNvPr id="26" name="Espaço Reservado para Texto 25">
            <a:extLst>
              <a:ext uri="{FF2B5EF4-FFF2-40B4-BE49-F238E27FC236}">
                <a16:creationId xmlns:a16="http://schemas.microsoft.com/office/drawing/2014/main" id="{B8666162-358B-ED47-A685-1CBCE02185A5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pt-BR" dirty="0" err="1"/>
              <a:t>Lorem</a:t>
            </a:r>
            <a:r>
              <a:rPr lang="pt-BR" dirty="0"/>
              <a:t> ipsum </a:t>
            </a:r>
          </a:p>
          <a:p>
            <a:r>
              <a:rPr lang="pt-BR" dirty="0" err="1"/>
              <a:t>dolor</a:t>
            </a:r>
            <a:r>
              <a:rPr lang="pt-BR" dirty="0"/>
              <a:t> </a:t>
            </a:r>
            <a:r>
              <a:rPr lang="pt-BR" dirty="0" err="1"/>
              <a:t>sit</a:t>
            </a:r>
            <a:r>
              <a:rPr lang="pt-BR" dirty="0"/>
              <a:t> </a:t>
            </a:r>
            <a:br>
              <a:rPr lang="pt-BR" dirty="0"/>
            </a:br>
            <a:r>
              <a:rPr lang="pt-BR" dirty="0" err="1"/>
              <a:t>amet</a:t>
            </a:r>
            <a:endParaRPr lang="pt-BR" dirty="0"/>
          </a:p>
        </p:txBody>
      </p:sp>
      <p:sp>
        <p:nvSpPr>
          <p:cNvPr id="27" name="Espaço Reservado para Texto 26">
            <a:extLst>
              <a:ext uri="{FF2B5EF4-FFF2-40B4-BE49-F238E27FC236}">
                <a16:creationId xmlns:a16="http://schemas.microsoft.com/office/drawing/2014/main" id="{A3148F2F-6139-4346-8668-1C0204A9F5A8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pt-BR" dirty="0" err="1"/>
              <a:t>Lorem</a:t>
            </a:r>
            <a:r>
              <a:rPr lang="pt-BR" dirty="0"/>
              <a:t> ipsum </a:t>
            </a:r>
          </a:p>
          <a:p>
            <a:r>
              <a:rPr lang="pt-BR" dirty="0" err="1"/>
              <a:t>dolor</a:t>
            </a:r>
            <a:r>
              <a:rPr lang="pt-BR" dirty="0"/>
              <a:t> </a:t>
            </a:r>
            <a:r>
              <a:rPr lang="pt-BR" dirty="0" err="1"/>
              <a:t>sit</a:t>
            </a:r>
            <a:r>
              <a:rPr lang="pt-BR" dirty="0"/>
              <a:t> </a:t>
            </a:r>
            <a:br>
              <a:rPr lang="pt-BR" dirty="0"/>
            </a:br>
            <a:r>
              <a:rPr lang="pt-BR" dirty="0" err="1"/>
              <a:t>amet</a:t>
            </a:r>
            <a:endParaRPr lang="pt-BR" dirty="0"/>
          </a:p>
        </p:txBody>
      </p:sp>
      <p:sp>
        <p:nvSpPr>
          <p:cNvPr id="28" name="Espaço Reservado para Texto 27">
            <a:extLst>
              <a:ext uri="{FF2B5EF4-FFF2-40B4-BE49-F238E27FC236}">
                <a16:creationId xmlns:a16="http://schemas.microsoft.com/office/drawing/2014/main" id="{32DB3E93-F5E9-9A4C-92E8-5980E4980041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pt-BR" dirty="0"/>
              <a:t>07</a:t>
            </a:r>
          </a:p>
        </p:txBody>
      </p:sp>
      <p:sp>
        <p:nvSpPr>
          <p:cNvPr id="29" name="Espaço Reservado para Texto 28">
            <a:extLst>
              <a:ext uri="{FF2B5EF4-FFF2-40B4-BE49-F238E27FC236}">
                <a16:creationId xmlns:a16="http://schemas.microsoft.com/office/drawing/2014/main" id="{543E7B22-5AD8-C74A-A11E-F9795CAFB64E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pt-BR" dirty="0"/>
              <a:t>09</a:t>
            </a:r>
          </a:p>
        </p:txBody>
      </p:sp>
      <p:sp>
        <p:nvSpPr>
          <p:cNvPr id="30" name="Espaço Reservado para Texto 29">
            <a:extLst>
              <a:ext uri="{FF2B5EF4-FFF2-40B4-BE49-F238E27FC236}">
                <a16:creationId xmlns:a16="http://schemas.microsoft.com/office/drawing/2014/main" id="{B5DD9EC6-13EF-2349-9A54-BE1D5D67DD6B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pt-BR" dirty="0"/>
              <a:t>08</a:t>
            </a:r>
          </a:p>
        </p:txBody>
      </p:sp>
      <p:sp>
        <p:nvSpPr>
          <p:cNvPr id="14" name="Espaço Reservado para Texto 13">
            <a:extLst>
              <a:ext uri="{FF2B5EF4-FFF2-40B4-BE49-F238E27FC236}">
                <a16:creationId xmlns:a16="http://schemas.microsoft.com/office/drawing/2014/main" id="{0657E313-FF5F-2F4D-9953-D8CFCFC36DC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01</a:t>
            </a:r>
          </a:p>
        </p:txBody>
      </p:sp>
      <p:sp>
        <p:nvSpPr>
          <p:cNvPr id="31" name="Espaço Reservado para Texto 30">
            <a:extLst>
              <a:ext uri="{FF2B5EF4-FFF2-40B4-BE49-F238E27FC236}">
                <a16:creationId xmlns:a16="http://schemas.microsoft.com/office/drawing/2014/main" id="{F6FD4C32-547D-4A44-9DF5-2D72AF742D12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pt-BR" dirty="0"/>
              <a:t>03</a:t>
            </a:r>
          </a:p>
        </p:txBody>
      </p:sp>
      <p:sp>
        <p:nvSpPr>
          <p:cNvPr id="18" name="Espaço Reservado para Texto 17">
            <a:extLst>
              <a:ext uri="{FF2B5EF4-FFF2-40B4-BE49-F238E27FC236}">
                <a16:creationId xmlns:a16="http://schemas.microsoft.com/office/drawing/2014/main" id="{2987B96B-0F3E-8649-8351-AAFF00DA160E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pt-BR" dirty="0"/>
              <a:t>02</a:t>
            </a:r>
          </a:p>
        </p:txBody>
      </p:sp>
    </p:spTree>
    <p:extLst>
      <p:ext uri="{BB962C8B-B14F-4D97-AF65-F5344CB8AC3E}">
        <p14:creationId xmlns:p14="http://schemas.microsoft.com/office/powerpoint/2010/main" val="372552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Espaço Reservado para Imagem 12" descr="Motor de carro&#10;&#10;Descrição gerada automaticamente com confiança média">
            <a:extLst>
              <a:ext uri="{FF2B5EF4-FFF2-40B4-BE49-F238E27FC236}">
                <a16:creationId xmlns:a16="http://schemas.microsoft.com/office/drawing/2014/main" id="{4338A979-E7DB-4740-81DF-325C97E2C5BF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/>
          <a:srcRect l="38933" r="21499"/>
          <a:stretch/>
        </p:blipFill>
        <p:spPr>
          <a:xfrm>
            <a:off x="8128000" y="0"/>
            <a:ext cx="4064000" cy="6858000"/>
          </a:xfrm>
        </p:spPr>
      </p:pic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48033371-6248-4445-80A6-3278E1C0CF2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CABEÇALHO</a:t>
            </a:r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5831D480-B697-4E43-90EE-3324AD4D42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/>
            <a:r>
              <a:rPr lang="pt-BR" dirty="0"/>
              <a:t>TÍTULO EM ATÉ</a:t>
            </a:r>
            <a:br>
              <a:rPr lang="pt-BR" dirty="0"/>
            </a:br>
            <a:r>
              <a:rPr lang="pt-BR" dirty="0"/>
              <a:t>DUAS LINHAS</a:t>
            </a:r>
          </a:p>
        </p:txBody>
      </p:sp>
      <p:sp>
        <p:nvSpPr>
          <p:cNvPr id="8" name="Espaço Reservado para Texto 7">
            <a:extLst>
              <a:ext uri="{FF2B5EF4-FFF2-40B4-BE49-F238E27FC236}">
                <a16:creationId xmlns:a16="http://schemas.microsoft.com/office/drawing/2014/main" id="{7AE999FD-12BD-6648-B1E3-22F0433DA43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lvl="0"/>
            <a:r>
              <a:rPr lang="pt-BR" dirty="0" err="1"/>
              <a:t>Lorem</a:t>
            </a:r>
            <a:r>
              <a:rPr lang="pt-BR" dirty="0"/>
              <a:t> ipsum </a:t>
            </a:r>
            <a:r>
              <a:rPr lang="pt-BR" dirty="0" err="1"/>
              <a:t>dolor</a:t>
            </a:r>
            <a:r>
              <a:rPr lang="pt-BR" dirty="0"/>
              <a:t> </a:t>
            </a:r>
            <a:r>
              <a:rPr lang="pt-BR" dirty="0" err="1"/>
              <a:t>sit</a:t>
            </a:r>
            <a:r>
              <a:rPr lang="pt-BR" dirty="0"/>
              <a:t> </a:t>
            </a:r>
            <a:r>
              <a:rPr lang="pt-BR" dirty="0" err="1"/>
              <a:t>amet</a:t>
            </a:r>
            <a:r>
              <a:rPr lang="pt-BR" dirty="0"/>
              <a:t>, </a:t>
            </a:r>
            <a:r>
              <a:rPr lang="pt-BR" dirty="0" err="1"/>
              <a:t>consectetur</a:t>
            </a:r>
            <a:r>
              <a:rPr lang="pt-BR" dirty="0"/>
              <a:t> </a:t>
            </a:r>
            <a:r>
              <a:rPr lang="pt-BR" dirty="0" err="1"/>
              <a:t>adipiscing</a:t>
            </a:r>
            <a:r>
              <a:rPr lang="pt-BR" dirty="0"/>
              <a:t> </a:t>
            </a:r>
            <a:r>
              <a:rPr lang="pt-BR" dirty="0" err="1"/>
              <a:t>elit</a:t>
            </a:r>
            <a:r>
              <a:rPr lang="pt-BR" dirty="0"/>
              <a:t>. Nam </a:t>
            </a:r>
            <a:r>
              <a:rPr lang="pt-BR" dirty="0" err="1"/>
              <a:t>at</a:t>
            </a:r>
            <a:r>
              <a:rPr lang="pt-BR" dirty="0"/>
              <a:t> </a:t>
            </a:r>
            <a:r>
              <a:rPr lang="pt-BR" dirty="0" err="1"/>
              <a:t>scelerisque</a:t>
            </a:r>
            <a:r>
              <a:rPr lang="pt-BR" dirty="0"/>
              <a:t> </a:t>
            </a:r>
            <a:r>
              <a:rPr lang="pt-BR" dirty="0" err="1"/>
              <a:t>purus</a:t>
            </a:r>
            <a:r>
              <a:rPr lang="pt-BR" dirty="0"/>
              <a:t>. </a:t>
            </a:r>
            <a:r>
              <a:rPr lang="pt-BR" dirty="0" err="1"/>
              <a:t>Integer</a:t>
            </a:r>
            <a:r>
              <a:rPr lang="pt-BR" dirty="0"/>
              <a:t> </a:t>
            </a:r>
            <a:r>
              <a:rPr lang="pt-BR" dirty="0" err="1"/>
              <a:t>interdum</a:t>
            </a:r>
            <a:r>
              <a:rPr lang="pt-BR" dirty="0"/>
              <a:t> </a:t>
            </a:r>
            <a:r>
              <a:rPr lang="pt-BR" dirty="0" err="1"/>
              <a:t>hendrerit</a:t>
            </a:r>
            <a:r>
              <a:rPr lang="pt-BR" dirty="0"/>
              <a:t> </a:t>
            </a:r>
            <a:r>
              <a:rPr lang="pt-BR" dirty="0" err="1"/>
              <a:t>diam</a:t>
            </a:r>
            <a:r>
              <a:rPr lang="pt-BR" dirty="0"/>
              <a:t> non </a:t>
            </a:r>
            <a:r>
              <a:rPr lang="pt-BR" dirty="0" err="1"/>
              <a:t>tincidunt</a:t>
            </a:r>
            <a:r>
              <a:rPr lang="pt-BR" dirty="0"/>
              <a:t>. </a:t>
            </a:r>
            <a:r>
              <a:rPr lang="pt-BR" dirty="0" err="1"/>
              <a:t>Sed</a:t>
            </a:r>
            <a:r>
              <a:rPr lang="pt-BR" dirty="0"/>
              <a:t> </a:t>
            </a:r>
            <a:r>
              <a:rPr lang="pt-BR" dirty="0" err="1"/>
              <a:t>luctus</a:t>
            </a:r>
            <a:r>
              <a:rPr lang="pt-BR" dirty="0"/>
              <a:t> </a:t>
            </a:r>
            <a:r>
              <a:rPr lang="pt-BR" dirty="0" err="1"/>
              <a:t>ex</a:t>
            </a:r>
            <a:r>
              <a:rPr lang="pt-BR" dirty="0"/>
              <a:t> </a:t>
            </a:r>
            <a:r>
              <a:rPr lang="pt-BR" dirty="0" err="1"/>
              <a:t>sit</a:t>
            </a:r>
            <a:r>
              <a:rPr lang="pt-BR" dirty="0"/>
              <a:t> </a:t>
            </a:r>
            <a:r>
              <a:rPr lang="pt-BR" dirty="0" err="1"/>
              <a:t>amet</a:t>
            </a:r>
            <a:r>
              <a:rPr lang="pt-BR" dirty="0"/>
              <a:t> </a:t>
            </a:r>
            <a:r>
              <a:rPr lang="pt-BR" dirty="0" err="1"/>
              <a:t>quam</a:t>
            </a:r>
            <a:r>
              <a:rPr lang="pt-BR" dirty="0"/>
              <a:t> </a:t>
            </a:r>
            <a:r>
              <a:rPr lang="pt-BR" dirty="0" err="1"/>
              <a:t>congue</a:t>
            </a:r>
            <a:r>
              <a:rPr lang="pt-BR" dirty="0"/>
              <a:t> </a:t>
            </a:r>
            <a:r>
              <a:rPr lang="pt-BR" dirty="0" err="1"/>
              <a:t>suscipit</a:t>
            </a:r>
            <a:r>
              <a:rPr lang="pt-BR" dirty="0"/>
              <a:t>. </a:t>
            </a:r>
            <a:r>
              <a:rPr lang="pt-BR" dirty="0" err="1"/>
              <a:t>Quisque</a:t>
            </a:r>
            <a:r>
              <a:rPr lang="pt-BR" dirty="0"/>
              <a:t> </a:t>
            </a:r>
            <a:r>
              <a:rPr lang="pt-BR" dirty="0" err="1"/>
              <a:t>scelerisque</a:t>
            </a:r>
            <a:r>
              <a:rPr lang="pt-BR" dirty="0"/>
              <a:t> </a:t>
            </a:r>
            <a:r>
              <a:rPr lang="pt-BR" dirty="0" err="1"/>
              <a:t>rutrum</a:t>
            </a:r>
            <a:r>
              <a:rPr lang="pt-BR" dirty="0"/>
              <a:t> </a:t>
            </a:r>
            <a:r>
              <a:rPr lang="pt-BR" dirty="0" err="1"/>
              <a:t>lacus</a:t>
            </a:r>
            <a:r>
              <a:rPr lang="pt-BR" dirty="0"/>
              <a:t> id </a:t>
            </a:r>
            <a:r>
              <a:rPr lang="pt-BR" dirty="0" err="1"/>
              <a:t>mollis</a:t>
            </a:r>
            <a:r>
              <a:rPr lang="pt-BR" dirty="0"/>
              <a:t>. </a:t>
            </a:r>
            <a:r>
              <a:rPr lang="pt-BR" dirty="0" err="1"/>
              <a:t>Quisque</a:t>
            </a:r>
            <a:r>
              <a:rPr lang="pt-BR" dirty="0"/>
              <a:t> </a:t>
            </a:r>
            <a:r>
              <a:rPr lang="pt-BR" dirty="0" err="1"/>
              <a:t>ullamcorper</a:t>
            </a:r>
            <a:r>
              <a:rPr lang="pt-BR" dirty="0"/>
              <a:t> </a:t>
            </a:r>
            <a:r>
              <a:rPr lang="pt-BR" dirty="0" err="1"/>
              <a:t>tortor</a:t>
            </a:r>
            <a:r>
              <a:rPr lang="pt-BR" dirty="0"/>
              <a:t> </a:t>
            </a:r>
            <a:r>
              <a:rPr lang="pt-BR" dirty="0" err="1"/>
              <a:t>sed</a:t>
            </a:r>
            <a:r>
              <a:rPr lang="pt-BR" dirty="0"/>
              <a:t> </a:t>
            </a:r>
            <a:r>
              <a:rPr lang="pt-BR" dirty="0" err="1"/>
              <a:t>odio</a:t>
            </a:r>
            <a:r>
              <a:rPr lang="pt-BR" dirty="0"/>
              <a:t> </a:t>
            </a:r>
            <a:r>
              <a:rPr lang="pt-BR" dirty="0" err="1"/>
              <a:t>consectetur</a:t>
            </a:r>
            <a:r>
              <a:rPr lang="pt-BR" dirty="0"/>
              <a:t> </a:t>
            </a:r>
            <a:r>
              <a:rPr lang="pt-BR" dirty="0" err="1"/>
              <a:t>ornare</a:t>
            </a:r>
            <a:r>
              <a:rPr lang="pt-BR" dirty="0"/>
              <a:t>. </a:t>
            </a:r>
            <a:r>
              <a:rPr lang="pt-BR" dirty="0" err="1"/>
              <a:t>Curabitur</a:t>
            </a:r>
            <a:r>
              <a:rPr lang="pt-BR" dirty="0"/>
              <a:t> </a:t>
            </a:r>
            <a:r>
              <a:rPr lang="pt-BR" dirty="0" err="1"/>
              <a:t>interdum</a:t>
            </a:r>
            <a:r>
              <a:rPr lang="pt-BR" dirty="0"/>
              <a:t> </a:t>
            </a:r>
            <a:r>
              <a:rPr lang="pt-BR" dirty="0" err="1"/>
              <a:t>odio</a:t>
            </a:r>
            <a:r>
              <a:rPr lang="pt-BR" dirty="0"/>
              <a:t> sem, </a:t>
            </a:r>
            <a:r>
              <a:rPr lang="pt-BR" dirty="0" err="1"/>
              <a:t>rhoncus</a:t>
            </a:r>
            <a:r>
              <a:rPr lang="pt-BR" dirty="0"/>
              <a:t> </a:t>
            </a:r>
            <a:r>
              <a:rPr lang="pt-BR" dirty="0" err="1"/>
              <a:t>elementum</a:t>
            </a:r>
            <a:r>
              <a:rPr lang="pt-BR" dirty="0"/>
              <a:t> ipsum </a:t>
            </a:r>
            <a:r>
              <a:rPr lang="pt-BR" dirty="0" err="1"/>
              <a:t>posuere</a:t>
            </a:r>
            <a:r>
              <a:rPr lang="pt-BR" dirty="0"/>
              <a:t> </a:t>
            </a:r>
            <a:r>
              <a:rPr lang="pt-BR" dirty="0" err="1"/>
              <a:t>euismod</a:t>
            </a:r>
            <a:r>
              <a:rPr lang="pt-BR" dirty="0"/>
              <a:t>.</a:t>
            </a:r>
          </a:p>
          <a:p>
            <a:pPr lvl="0"/>
            <a:endParaRPr lang="pt-BR" dirty="0"/>
          </a:p>
          <a:p>
            <a:pPr lvl="0">
              <a:defRPr/>
            </a:pPr>
            <a:r>
              <a:rPr lang="pt-BR" dirty="0" err="1"/>
              <a:t>Lorem</a:t>
            </a:r>
            <a:r>
              <a:rPr lang="pt-BR" dirty="0"/>
              <a:t> ipsum </a:t>
            </a:r>
            <a:r>
              <a:rPr lang="pt-BR" dirty="0" err="1"/>
              <a:t>dolor</a:t>
            </a:r>
            <a:r>
              <a:rPr lang="pt-BR" dirty="0"/>
              <a:t> </a:t>
            </a:r>
            <a:r>
              <a:rPr lang="pt-BR" dirty="0" err="1"/>
              <a:t>sit</a:t>
            </a:r>
            <a:r>
              <a:rPr lang="pt-BR" dirty="0"/>
              <a:t> </a:t>
            </a:r>
            <a:r>
              <a:rPr lang="pt-BR" dirty="0" err="1"/>
              <a:t>amet</a:t>
            </a:r>
            <a:r>
              <a:rPr lang="pt-BR" dirty="0"/>
              <a:t>, </a:t>
            </a:r>
            <a:r>
              <a:rPr lang="pt-BR" dirty="0" err="1"/>
              <a:t>consectetur</a:t>
            </a:r>
            <a:r>
              <a:rPr lang="pt-BR" dirty="0"/>
              <a:t> </a:t>
            </a:r>
            <a:r>
              <a:rPr lang="pt-BR" dirty="0" err="1"/>
              <a:t>adipiscing</a:t>
            </a:r>
            <a:r>
              <a:rPr lang="pt-BR" dirty="0"/>
              <a:t> </a:t>
            </a:r>
            <a:r>
              <a:rPr lang="pt-BR" dirty="0" err="1"/>
              <a:t>elit</a:t>
            </a:r>
            <a:r>
              <a:rPr lang="pt-BR" dirty="0"/>
              <a:t>. Nam </a:t>
            </a:r>
            <a:r>
              <a:rPr lang="pt-BR" dirty="0" err="1"/>
              <a:t>at</a:t>
            </a:r>
            <a:r>
              <a:rPr lang="pt-BR" dirty="0"/>
              <a:t> </a:t>
            </a:r>
            <a:r>
              <a:rPr lang="pt-BR" dirty="0" err="1"/>
              <a:t>scelerisque</a:t>
            </a:r>
            <a:r>
              <a:rPr lang="pt-BR" dirty="0"/>
              <a:t> </a:t>
            </a:r>
            <a:r>
              <a:rPr lang="pt-BR" dirty="0" err="1"/>
              <a:t>purus</a:t>
            </a:r>
            <a:r>
              <a:rPr lang="pt-BR" dirty="0"/>
              <a:t>. </a:t>
            </a:r>
            <a:r>
              <a:rPr lang="pt-BR" dirty="0" err="1"/>
              <a:t>Integer</a:t>
            </a:r>
            <a:r>
              <a:rPr lang="pt-BR" dirty="0"/>
              <a:t> </a:t>
            </a:r>
            <a:r>
              <a:rPr lang="pt-BR" dirty="0" err="1"/>
              <a:t>interdum</a:t>
            </a:r>
            <a:r>
              <a:rPr lang="pt-BR" dirty="0"/>
              <a:t> </a:t>
            </a:r>
            <a:r>
              <a:rPr lang="pt-BR" dirty="0" err="1"/>
              <a:t>hendrerit</a:t>
            </a:r>
            <a:r>
              <a:rPr lang="pt-BR" dirty="0"/>
              <a:t> </a:t>
            </a:r>
            <a:r>
              <a:rPr lang="pt-BR" dirty="0" err="1"/>
              <a:t>diam</a:t>
            </a:r>
            <a:r>
              <a:rPr lang="pt-BR" dirty="0"/>
              <a:t> non </a:t>
            </a:r>
            <a:r>
              <a:rPr lang="pt-BR" dirty="0" err="1"/>
              <a:t>tincidunt</a:t>
            </a:r>
            <a:r>
              <a:rPr lang="pt-BR" dirty="0"/>
              <a:t>. </a:t>
            </a:r>
            <a:r>
              <a:rPr lang="pt-BR" dirty="0" err="1"/>
              <a:t>Sed</a:t>
            </a:r>
            <a:r>
              <a:rPr lang="pt-BR" dirty="0"/>
              <a:t> </a:t>
            </a:r>
            <a:r>
              <a:rPr lang="pt-BR" dirty="0" err="1"/>
              <a:t>luctus</a:t>
            </a:r>
            <a:r>
              <a:rPr lang="pt-BR" dirty="0"/>
              <a:t> </a:t>
            </a:r>
            <a:r>
              <a:rPr lang="pt-BR" dirty="0" err="1"/>
              <a:t>ex</a:t>
            </a:r>
            <a:r>
              <a:rPr lang="pt-BR" dirty="0"/>
              <a:t> </a:t>
            </a:r>
            <a:r>
              <a:rPr lang="pt-BR" dirty="0" err="1"/>
              <a:t>sit</a:t>
            </a:r>
            <a:r>
              <a:rPr lang="pt-BR" dirty="0"/>
              <a:t> </a:t>
            </a:r>
            <a:r>
              <a:rPr lang="pt-BR" dirty="0" err="1"/>
              <a:t>amet</a:t>
            </a:r>
            <a:r>
              <a:rPr lang="pt-BR" dirty="0"/>
              <a:t> </a:t>
            </a:r>
            <a:r>
              <a:rPr lang="pt-BR" dirty="0" err="1"/>
              <a:t>quam</a:t>
            </a:r>
            <a:r>
              <a:rPr lang="pt-BR" dirty="0"/>
              <a:t> </a:t>
            </a:r>
            <a:r>
              <a:rPr lang="pt-BR" dirty="0" err="1"/>
              <a:t>congue</a:t>
            </a:r>
            <a:r>
              <a:rPr lang="pt-BR" dirty="0"/>
              <a:t> </a:t>
            </a:r>
            <a:r>
              <a:rPr lang="pt-BR" dirty="0" err="1"/>
              <a:t>suscipit</a:t>
            </a:r>
            <a:r>
              <a:rPr lang="pt-BR" dirty="0"/>
              <a:t>. </a:t>
            </a:r>
            <a:r>
              <a:rPr lang="pt-BR" dirty="0" err="1"/>
              <a:t>Quisque</a:t>
            </a:r>
            <a:r>
              <a:rPr lang="pt-BR" dirty="0"/>
              <a:t> </a:t>
            </a:r>
            <a:r>
              <a:rPr lang="pt-BR" dirty="0" err="1"/>
              <a:t>scelerisque</a:t>
            </a:r>
            <a:r>
              <a:rPr lang="pt-BR" dirty="0"/>
              <a:t> </a:t>
            </a:r>
            <a:r>
              <a:rPr lang="pt-BR" dirty="0" err="1"/>
              <a:t>rutrum</a:t>
            </a:r>
            <a:r>
              <a:rPr lang="pt-BR" dirty="0"/>
              <a:t> </a:t>
            </a:r>
            <a:r>
              <a:rPr lang="pt-BR" dirty="0" err="1"/>
              <a:t>lacus</a:t>
            </a:r>
            <a:r>
              <a:rPr lang="pt-BR" dirty="0"/>
              <a:t> id </a:t>
            </a:r>
            <a:r>
              <a:rPr lang="pt-BR" dirty="0" err="1"/>
              <a:t>mollis</a:t>
            </a:r>
            <a:r>
              <a:rPr lang="pt-BR" dirty="0"/>
              <a:t>. </a:t>
            </a:r>
            <a:r>
              <a:rPr lang="pt-BR" dirty="0" err="1"/>
              <a:t>Quisque</a:t>
            </a:r>
            <a:r>
              <a:rPr lang="pt-BR" dirty="0"/>
              <a:t> </a:t>
            </a:r>
            <a:r>
              <a:rPr lang="pt-BR" dirty="0" err="1"/>
              <a:t>ullamcorper</a:t>
            </a:r>
            <a:r>
              <a:rPr lang="pt-BR" dirty="0"/>
              <a:t> </a:t>
            </a:r>
            <a:r>
              <a:rPr lang="pt-BR" dirty="0" err="1"/>
              <a:t>tortor</a:t>
            </a:r>
            <a:r>
              <a:rPr lang="pt-BR" dirty="0"/>
              <a:t> </a:t>
            </a:r>
            <a:r>
              <a:rPr lang="pt-BR" dirty="0" err="1"/>
              <a:t>sed</a:t>
            </a:r>
            <a:r>
              <a:rPr lang="pt-BR" dirty="0"/>
              <a:t> </a:t>
            </a:r>
            <a:r>
              <a:rPr lang="pt-BR" dirty="0" err="1"/>
              <a:t>odio</a:t>
            </a:r>
            <a:r>
              <a:rPr lang="pt-BR" dirty="0"/>
              <a:t> </a:t>
            </a:r>
            <a:r>
              <a:rPr lang="pt-BR" dirty="0" err="1"/>
              <a:t>consectetur</a:t>
            </a:r>
            <a:r>
              <a:rPr lang="pt-BR" dirty="0"/>
              <a:t> </a:t>
            </a:r>
            <a:r>
              <a:rPr lang="pt-BR" dirty="0" err="1"/>
              <a:t>ornare</a:t>
            </a:r>
            <a:r>
              <a:rPr lang="pt-BR" dirty="0"/>
              <a:t>. </a:t>
            </a:r>
            <a:r>
              <a:rPr lang="pt-BR" dirty="0" err="1"/>
              <a:t>Curabitur</a:t>
            </a:r>
            <a:r>
              <a:rPr lang="pt-BR" dirty="0"/>
              <a:t> </a:t>
            </a:r>
            <a:r>
              <a:rPr lang="pt-BR" dirty="0" err="1"/>
              <a:t>interdum</a:t>
            </a:r>
            <a:r>
              <a:rPr lang="pt-BR" dirty="0"/>
              <a:t> </a:t>
            </a:r>
            <a:r>
              <a:rPr lang="pt-BR" dirty="0" err="1"/>
              <a:t>odio</a:t>
            </a:r>
            <a:r>
              <a:rPr lang="pt-BR" dirty="0"/>
              <a:t> sem, </a:t>
            </a:r>
            <a:r>
              <a:rPr lang="pt-BR" dirty="0" err="1"/>
              <a:t>rhoncus</a:t>
            </a:r>
            <a:r>
              <a:rPr lang="pt-BR" dirty="0"/>
              <a:t> </a:t>
            </a:r>
            <a:r>
              <a:rPr lang="pt-BR" dirty="0" err="1"/>
              <a:t>elementum</a:t>
            </a:r>
            <a:r>
              <a:rPr lang="pt-BR" dirty="0"/>
              <a:t> ipsum </a:t>
            </a:r>
            <a:r>
              <a:rPr lang="pt-BR" dirty="0" err="1"/>
              <a:t>posuere</a:t>
            </a:r>
            <a:r>
              <a:rPr lang="pt-BR" dirty="0"/>
              <a:t> </a:t>
            </a:r>
            <a:r>
              <a:rPr lang="pt-BR" dirty="0" err="1"/>
              <a:t>euismod</a:t>
            </a:r>
            <a:r>
              <a:rPr lang="pt-BR" dirty="0"/>
              <a:t>.</a:t>
            </a:r>
          </a:p>
          <a:p>
            <a:pPr lvl="0"/>
            <a:endParaRPr lang="pt-BR" dirty="0"/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F1818A9C-A398-564D-BA1A-776BD0A03BE0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1571288" y="448582"/>
            <a:ext cx="176400" cy="20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401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1_Tema do Office">
  <a:themeElements>
    <a:clrScheme name="Personalizar 2">
      <a:dk1>
        <a:srgbClr val="00441F"/>
      </a:dk1>
      <a:lt1>
        <a:srgbClr val="FFFFFF"/>
      </a:lt1>
      <a:dk2>
        <a:srgbClr val="00441F"/>
      </a:dk2>
      <a:lt2>
        <a:srgbClr val="DFE5CF"/>
      </a:lt2>
      <a:accent1>
        <a:srgbClr val="00CF7B"/>
      </a:accent1>
      <a:accent2>
        <a:srgbClr val="00A7E1"/>
      </a:accent2>
      <a:accent3>
        <a:srgbClr val="EF6ED3"/>
      </a:accent3>
      <a:accent4>
        <a:srgbClr val="FF7940"/>
      </a:accent4>
      <a:accent5>
        <a:srgbClr val="00CF7B"/>
      </a:accent5>
      <a:accent6>
        <a:srgbClr val="00A7E1"/>
      </a:accent6>
      <a:hlink>
        <a:srgbClr val="00CF7B"/>
      </a:hlink>
      <a:folHlink>
        <a:srgbClr val="8A9599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8C6427B47BDC9A4D9187922D4AADD82E" ma:contentTypeVersion="11" ma:contentTypeDescription="Crie um novo documento." ma:contentTypeScope="" ma:versionID="67ce42deeddabec3781964b4208b8ff1">
  <xsd:schema xmlns:xsd="http://www.w3.org/2001/XMLSchema" xmlns:xs="http://www.w3.org/2001/XMLSchema" xmlns:p="http://schemas.microsoft.com/office/2006/metadata/properties" xmlns:ns2="53dc24fa-4d3b-4b15-ae31-af79d497a327" xmlns:ns3="fdcc9826-34cb-4c05-a8dc-bb9408b49d30" targetNamespace="http://schemas.microsoft.com/office/2006/metadata/properties" ma:root="true" ma:fieldsID="30a6502f28e55795086b658b5ab6c7eb" ns2:_="" ns3:_="">
    <xsd:import namespace="53dc24fa-4d3b-4b15-ae31-af79d497a327"/>
    <xsd:import namespace="fdcc9826-34cb-4c05-a8dc-bb9408b49d3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OCR" minOccurs="0"/>
                <xsd:element ref="ns3:SharedWithUsers" minOccurs="0"/>
                <xsd:element ref="ns3:SharedWithDetails" minOccurs="0"/>
                <xsd:element ref="ns2:MediaLengthInSecond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3dc24fa-4d3b-4b15-ae31-af79d497a32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17" nillable="true" ma:displayName="Length (seconds)" ma:internalName="MediaLengthInSeconds" ma:readOnly="true">
      <xsd:simpleType>
        <xsd:restriction base="dms:Unknown"/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dcc9826-34cb-4c05-a8dc-bb9408b49d30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314A9F60-3882-4C46-8ED7-96DACE16A53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A3C4D7A-F596-441E-BDC2-2C6F100F257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3dc24fa-4d3b-4b15-ae31-af79d497a327"/>
    <ds:schemaRef ds:uri="fdcc9826-34cb-4c05-a8dc-bb9408b49d3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A9A94DA-7E97-4139-9D5D-AE487EBB0A51}">
  <ds:schemaRefs>
    <ds:schemaRef ds:uri="http://schemas.microsoft.com/office/infopath/2007/PartnerControls"/>
    <ds:schemaRef ds:uri="http://www.w3.org/XML/1998/namespace"/>
    <ds:schemaRef ds:uri="http://schemas.openxmlformats.org/package/2006/metadata/core-properties"/>
    <ds:schemaRef ds:uri="http://schemas.microsoft.com/office/2006/documentManagement/types"/>
    <ds:schemaRef ds:uri="http://purl.org/dc/terms/"/>
    <ds:schemaRef ds:uri="http://schemas.microsoft.com/office/2006/metadata/properties"/>
    <ds:schemaRef ds:uri="http://purl.org/dc/elements/1.1/"/>
    <ds:schemaRef ds:uri="fdcc9826-34cb-4c05-a8dc-bb9408b49d30"/>
    <ds:schemaRef ds:uri="53dc24fa-4d3b-4b15-ae31-af79d497a327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4111</TotalTime>
  <Words>246</Words>
  <Application>Microsoft Office PowerPoint</Application>
  <PresentationFormat>Widescreen</PresentationFormat>
  <Paragraphs>57</Paragraphs>
  <Slides>5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</vt:i4>
      </vt:variant>
    </vt:vector>
  </HeadingPairs>
  <TitlesOfParts>
    <vt:vector size="9" baseType="lpstr">
      <vt:lpstr>Arial</vt:lpstr>
      <vt:lpstr>Input Mono</vt:lpstr>
      <vt:lpstr>Verdana</vt:lpstr>
      <vt:lpstr>1_Tema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Felipe Takashi</dc:creator>
  <cp:lastModifiedBy>Rafael Loures de Souza</cp:lastModifiedBy>
  <cp:revision>67</cp:revision>
  <cp:lastPrinted>2019-07-23T23:36:02Z</cp:lastPrinted>
  <dcterms:created xsi:type="dcterms:W3CDTF">2019-07-22T19:07:42Z</dcterms:created>
  <dcterms:modified xsi:type="dcterms:W3CDTF">2021-12-01T17:59:55Z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0x0101008C6427B47BDC9A4D9187922D4AADD82E</vt:lpwstr>
  </property>
</Properties>
</file>